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083e2925a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bf6d473874fb5"/>
  </p:sldMasterIdLst>
  <p:sldIdLst>
    <p:sldId xmlns:r="http://schemas.openxmlformats.org/officeDocument/2006/relationships" id="256" r:id="R075c591190284fb0"/>
    <p:sldId xmlns:r="http://schemas.openxmlformats.org/officeDocument/2006/relationships" id="257" r:id="R91bce4eec5914fe5"/>
    <p:sldId xmlns:r="http://schemas.openxmlformats.org/officeDocument/2006/relationships" id="258" r:id="Rde06db9c8a674c49"/>
    <p:sldId xmlns:r="http://schemas.openxmlformats.org/officeDocument/2006/relationships" id="259" r:id="R9858279ea8344b8a"/>
    <p:sldId xmlns:r="http://schemas.openxmlformats.org/officeDocument/2006/relationships" id="260" r:id="Re6b07d805fe34294"/>
    <p:sldId xmlns:r="http://schemas.openxmlformats.org/officeDocument/2006/relationships" id="261" r:id="Rdf10348201f84bb6"/>
    <p:sldId xmlns:r="http://schemas.openxmlformats.org/officeDocument/2006/relationships" id="262" r:id="Rc859942eb53e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bf6d473874fb5" /><Relationship Type="http://schemas.openxmlformats.org/officeDocument/2006/relationships/slide" Target="/ppt/slides/slide1.xml" Id="R075c591190284fb0" /><Relationship Type="http://schemas.openxmlformats.org/officeDocument/2006/relationships/slide" Target="/ppt/slides/slide2.xml" Id="R91bce4eec5914fe5" /><Relationship Type="http://schemas.openxmlformats.org/officeDocument/2006/relationships/slide" Target="/ppt/slides/slide3.xml" Id="Rde06db9c8a674c49" /><Relationship Type="http://schemas.openxmlformats.org/officeDocument/2006/relationships/slide" Target="/ppt/slides/slide4.xml" Id="R9858279ea8344b8a" /><Relationship Type="http://schemas.openxmlformats.org/officeDocument/2006/relationships/slide" Target="/ppt/slides/slide5.xml" Id="Re6b07d805fe34294" /><Relationship Type="http://schemas.openxmlformats.org/officeDocument/2006/relationships/slide" Target="/ppt/slides/slide6.xml" Id="Rdf10348201f84bb6" /><Relationship Type="http://schemas.openxmlformats.org/officeDocument/2006/relationships/slide" Target="/ppt/slides/slide7.xml" Id="Rc859942eb53e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d5047463e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fa2a8a29b4424" /><Relationship Type="http://schemas.openxmlformats.org/officeDocument/2006/relationships/theme" Target="/ppt/slideMasters/theme/theme1.xml" Id="Red999ee9fa4045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fa2a8a29b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7a5833ca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0e5e77315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54d8921a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5ea3d134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f5298319d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e29f1ecf5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b2fa105fc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ANNE CATRINE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TOMAS HOLMEN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ÅSE HOLMEN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TORMOD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