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e2934114ab47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66ba627f424f94"/>
  </p:sldMasterIdLst>
  <p:sldIdLst>
    <p:sldId xmlns:r="http://schemas.openxmlformats.org/officeDocument/2006/relationships" id="256" r:id="R5522a1ec9c6743a6"/>
    <p:sldId xmlns:r="http://schemas.openxmlformats.org/officeDocument/2006/relationships" id="257" r:id="R1f407e029a7d44d8"/>
    <p:sldId xmlns:r="http://schemas.openxmlformats.org/officeDocument/2006/relationships" id="258" r:id="R1b85d0090bbd4b95"/>
    <p:sldId xmlns:r="http://schemas.openxmlformats.org/officeDocument/2006/relationships" id="259" r:id="Re955dba63e4741dd"/>
    <p:sldId xmlns:r="http://schemas.openxmlformats.org/officeDocument/2006/relationships" id="260" r:id="R330c28a1d7d14eae"/>
    <p:sldId xmlns:r="http://schemas.openxmlformats.org/officeDocument/2006/relationships" id="261" r:id="R56a644294a134c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66ba627f424f94" /><Relationship Type="http://schemas.openxmlformats.org/officeDocument/2006/relationships/slide" Target="/ppt/slides/slide1.xml" Id="R5522a1ec9c6743a6" /><Relationship Type="http://schemas.openxmlformats.org/officeDocument/2006/relationships/slide" Target="/ppt/slides/slide2.xml" Id="R1f407e029a7d44d8" /><Relationship Type="http://schemas.openxmlformats.org/officeDocument/2006/relationships/slide" Target="/ppt/slides/slide3.xml" Id="R1b85d0090bbd4b95" /><Relationship Type="http://schemas.openxmlformats.org/officeDocument/2006/relationships/slide" Target="/ppt/slides/slide4.xml" Id="Re955dba63e4741dd" /><Relationship Type="http://schemas.openxmlformats.org/officeDocument/2006/relationships/slide" Target="/ppt/slides/slide5.xml" Id="R330c28a1d7d14eae" /><Relationship Type="http://schemas.openxmlformats.org/officeDocument/2006/relationships/slide" Target="/ppt/slides/slide6.xml" Id="R56a644294a134c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b50b3e00954a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1ffe5f2384152" /><Relationship Type="http://schemas.openxmlformats.org/officeDocument/2006/relationships/theme" Target="/ppt/slideMasters/theme/theme1.xml" Id="R2b441e62517446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d1ffe5f23841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a9b9c1e824b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4e184277347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8beff648a45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03cd6371b4d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f925d35fd45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de7996e1840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967 222 003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