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c4647ae7a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2eda93d064a0f"/>
  </p:sldMasterIdLst>
  <p:sldIdLst>
    <p:sldId xmlns:r="http://schemas.openxmlformats.org/officeDocument/2006/relationships" id="256" r:id="Rbb012a9bc8ff422e"/>
    <p:sldId xmlns:r="http://schemas.openxmlformats.org/officeDocument/2006/relationships" id="257" r:id="R17df9cd662a84931"/>
    <p:sldId xmlns:r="http://schemas.openxmlformats.org/officeDocument/2006/relationships" id="258" r:id="Ra2b85031799a4f83"/>
    <p:sldId xmlns:r="http://schemas.openxmlformats.org/officeDocument/2006/relationships" id="259" r:id="R94da6851ff5f46e1"/>
    <p:sldId xmlns:r="http://schemas.openxmlformats.org/officeDocument/2006/relationships" id="260" r:id="R453f72157d4e4610"/>
    <p:sldId xmlns:r="http://schemas.openxmlformats.org/officeDocument/2006/relationships" id="261" r:id="R399ae247220c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2eda93d064a0f" /><Relationship Type="http://schemas.openxmlformats.org/officeDocument/2006/relationships/slide" Target="/ppt/slides/slide1.xml" Id="Rbb012a9bc8ff422e" /><Relationship Type="http://schemas.openxmlformats.org/officeDocument/2006/relationships/slide" Target="/ppt/slides/slide2.xml" Id="R17df9cd662a84931" /><Relationship Type="http://schemas.openxmlformats.org/officeDocument/2006/relationships/slide" Target="/ppt/slides/slide3.xml" Id="Ra2b85031799a4f83" /><Relationship Type="http://schemas.openxmlformats.org/officeDocument/2006/relationships/slide" Target="/ppt/slides/slide4.xml" Id="R94da6851ff5f46e1" /><Relationship Type="http://schemas.openxmlformats.org/officeDocument/2006/relationships/slide" Target="/ppt/slides/slide5.xml" Id="R453f72157d4e4610" /><Relationship Type="http://schemas.openxmlformats.org/officeDocument/2006/relationships/slide" Target="/ppt/slides/slide6.xml" Id="R399ae247220c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1f3f73c08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ac8c59f394724" /><Relationship Type="http://schemas.openxmlformats.org/officeDocument/2006/relationships/theme" Target="/ppt/slideMasters/theme/theme1.xml" Id="Raf5b25d8d5f9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ac8c59f39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b1b22a5f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80131cfb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0cb18ff3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edc0ed3c9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59e6e2d5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806ec0df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