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efd92dd3b349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17b88dc88439a"/>
  </p:sldMasterIdLst>
  <p:sldIdLst>
    <p:sldId xmlns:r="http://schemas.openxmlformats.org/officeDocument/2006/relationships" id="256" r:id="Ra3078d89af634daa"/>
    <p:sldId xmlns:r="http://schemas.openxmlformats.org/officeDocument/2006/relationships" id="257" r:id="R4063cfa048a9471f"/>
    <p:sldId xmlns:r="http://schemas.openxmlformats.org/officeDocument/2006/relationships" id="258" r:id="Rb2f18596be624cbd"/>
    <p:sldId xmlns:r="http://schemas.openxmlformats.org/officeDocument/2006/relationships" id="259" r:id="R2aa7db76ac294c6d"/>
    <p:sldId xmlns:r="http://schemas.openxmlformats.org/officeDocument/2006/relationships" id="260" r:id="R7915b3a6f7344991"/>
    <p:sldId xmlns:r="http://schemas.openxmlformats.org/officeDocument/2006/relationships" id="261" r:id="R8f987b667b40496d"/>
    <p:sldId xmlns:r="http://schemas.openxmlformats.org/officeDocument/2006/relationships" id="262" r:id="Rdf0d3b56d3f9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17b88dc88439a" /><Relationship Type="http://schemas.openxmlformats.org/officeDocument/2006/relationships/slide" Target="/ppt/slides/slide1.xml" Id="Ra3078d89af634daa" /><Relationship Type="http://schemas.openxmlformats.org/officeDocument/2006/relationships/slide" Target="/ppt/slides/slide2.xml" Id="R4063cfa048a9471f" /><Relationship Type="http://schemas.openxmlformats.org/officeDocument/2006/relationships/slide" Target="/ppt/slides/slide3.xml" Id="Rb2f18596be624cbd" /><Relationship Type="http://schemas.openxmlformats.org/officeDocument/2006/relationships/slide" Target="/ppt/slides/slide4.xml" Id="R2aa7db76ac294c6d" /><Relationship Type="http://schemas.openxmlformats.org/officeDocument/2006/relationships/slide" Target="/ppt/slides/slide5.xml" Id="R7915b3a6f7344991" /><Relationship Type="http://schemas.openxmlformats.org/officeDocument/2006/relationships/slide" Target="/ppt/slides/slide6.xml" Id="R8f987b667b40496d" /><Relationship Type="http://schemas.openxmlformats.org/officeDocument/2006/relationships/slide" Target="/ppt/slides/slide7.xml" Id="Rdf0d3b56d3f9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f71384f02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f244a16f445ba" /><Relationship Type="http://schemas.openxmlformats.org/officeDocument/2006/relationships/theme" Target="/ppt/slideMasters/theme/theme1.xml" Id="Rb4dc23e86d5d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f244a16f4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ce2e0b686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08c8cc153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908701fe2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7e389cb8e46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69c9c4c56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142c9faa848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8b0b3025140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HOTELLDRIFT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32 195 713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14 713 413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966 785 845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