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1f1b7dd89849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927069868c40be"/>
  </p:sldMasterIdLst>
  <p:sldIdLst>
    <p:sldId xmlns:r="http://schemas.openxmlformats.org/officeDocument/2006/relationships" id="256" r:id="Rd2c86430d56741e3"/>
    <p:sldId xmlns:r="http://schemas.openxmlformats.org/officeDocument/2006/relationships" id="257" r:id="R24634e2c5fcb46bb"/>
    <p:sldId xmlns:r="http://schemas.openxmlformats.org/officeDocument/2006/relationships" id="258" r:id="R30dba8ed88ae4862"/>
    <p:sldId xmlns:r="http://schemas.openxmlformats.org/officeDocument/2006/relationships" id="259" r:id="R4e280d4d0bb44ab8"/>
    <p:sldId xmlns:r="http://schemas.openxmlformats.org/officeDocument/2006/relationships" id="260" r:id="R05a10263145b4f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927069868c40be" /><Relationship Type="http://schemas.openxmlformats.org/officeDocument/2006/relationships/slide" Target="/ppt/slides/slide1.xml" Id="Rd2c86430d56741e3" /><Relationship Type="http://schemas.openxmlformats.org/officeDocument/2006/relationships/slide" Target="/ppt/slides/slide2.xml" Id="R24634e2c5fcb46bb" /><Relationship Type="http://schemas.openxmlformats.org/officeDocument/2006/relationships/slide" Target="/ppt/slides/slide3.xml" Id="R30dba8ed88ae4862" /><Relationship Type="http://schemas.openxmlformats.org/officeDocument/2006/relationships/slide" Target="/ppt/slides/slide4.xml" Id="R4e280d4d0bb44ab8" /><Relationship Type="http://schemas.openxmlformats.org/officeDocument/2006/relationships/slide" Target="/ppt/slides/slide5.xml" Id="R05a10263145b4f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0d0b136594e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e25c2546d4ca5" /><Relationship Type="http://schemas.openxmlformats.org/officeDocument/2006/relationships/theme" Target="/ppt/slideMasters/theme/theme1.xml" Id="Rdfb49f4fc02241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6e25c2546d4c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9ea11a2ba41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d7a49dcfc4e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ee8dec7cc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3f3074cd044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bb02ba67b42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966 487 321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