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9ec0cf7c8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db6ad01854af9"/>
  </p:sldMasterIdLst>
  <p:sldIdLst>
    <p:sldId xmlns:r="http://schemas.openxmlformats.org/officeDocument/2006/relationships" id="256" r:id="R362824ded86e4293"/>
    <p:sldId xmlns:r="http://schemas.openxmlformats.org/officeDocument/2006/relationships" id="257" r:id="R90c4c97359fe4295"/>
    <p:sldId xmlns:r="http://schemas.openxmlformats.org/officeDocument/2006/relationships" id="258" r:id="R9673892e755c4fa1"/>
    <p:sldId xmlns:r="http://schemas.openxmlformats.org/officeDocument/2006/relationships" id="259" r:id="Rb23690070c0247a1"/>
    <p:sldId xmlns:r="http://schemas.openxmlformats.org/officeDocument/2006/relationships" id="260" r:id="Rc49af35e6336469c"/>
    <p:sldId xmlns:r="http://schemas.openxmlformats.org/officeDocument/2006/relationships" id="261" r:id="R7d6bb40856fa40f5"/>
    <p:sldId xmlns:r="http://schemas.openxmlformats.org/officeDocument/2006/relationships" id="262" r:id="R5d6de8269408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db6ad01854af9" /><Relationship Type="http://schemas.openxmlformats.org/officeDocument/2006/relationships/slide" Target="/ppt/slides/slide1.xml" Id="R362824ded86e4293" /><Relationship Type="http://schemas.openxmlformats.org/officeDocument/2006/relationships/slide" Target="/ppt/slides/slide2.xml" Id="R90c4c97359fe4295" /><Relationship Type="http://schemas.openxmlformats.org/officeDocument/2006/relationships/slide" Target="/ppt/slides/slide3.xml" Id="R9673892e755c4fa1" /><Relationship Type="http://schemas.openxmlformats.org/officeDocument/2006/relationships/slide" Target="/ppt/slides/slide4.xml" Id="Rb23690070c0247a1" /><Relationship Type="http://schemas.openxmlformats.org/officeDocument/2006/relationships/slide" Target="/ppt/slides/slide5.xml" Id="Rc49af35e6336469c" /><Relationship Type="http://schemas.openxmlformats.org/officeDocument/2006/relationships/slide" Target="/ppt/slides/slide6.xml" Id="R7d6bb40856fa40f5" /><Relationship Type="http://schemas.openxmlformats.org/officeDocument/2006/relationships/slide" Target="/ppt/slides/slide7.xml" Id="R5d6de8269408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57cb91d2e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569a7d184330" /><Relationship Type="http://schemas.openxmlformats.org/officeDocument/2006/relationships/theme" Target="/ppt/slideMasters/theme/theme1.xml" Id="R3629ceeab678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7569a7d18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20ecd42e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210a19a1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77eac7cd5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8708b8f8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10a189942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8a3208456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ea3ae2fa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8 819 862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69 636 795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JØRGEN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JØRGEN  –  12,3 %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966 206 616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