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f0fdcb6aa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c33c6caca4c32"/>
  </p:sldMasterIdLst>
  <p:sldIdLst>
    <p:sldId xmlns:r="http://schemas.openxmlformats.org/officeDocument/2006/relationships" id="256" r:id="Re430d6fb8e6a4e33"/>
    <p:sldId xmlns:r="http://schemas.openxmlformats.org/officeDocument/2006/relationships" id="257" r:id="R1ec22f7c3fec4647"/>
    <p:sldId xmlns:r="http://schemas.openxmlformats.org/officeDocument/2006/relationships" id="258" r:id="R47a67c9f8dbb4a0d"/>
    <p:sldId xmlns:r="http://schemas.openxmlformats.org/officeDocument/2006/relationships" id="259" r:id="R17a0a099a74a4ebb"/>
    <p:sldId xmlns:r="http://schemas.openxmlformats.org/officeDocument/2006/relationships" id="260" r:id="R96ccc6351a08402d"/>
    <p:sldId xmlns:r="http://schemas.openxmlformats.org/officeDocument/2006/relationships" id="261" r:id="R9b032ae496504b6d"/>
    <p:sldId xmlns:r="http://schemas.openxmlformats.org/officeDocument/2006/relationships" id="262" r:id="R85d7352b355f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c33c6caca4c32" /><Relationship Type="http://schemas.openxmlformats.org/officeDocument/2006/relationships/slide" Target="/ppt/slides/slide1.xml" Id="Re430d6fb8e6a4e33" /><Relationship Type="http://schemas.openxmlformats.org/officeDocument/2006/relationships/slide" Target="/ppt/slides/slide2.xml" Id="R1ec22f7c3fec4647" /><Relationship Type="http://schemas.openxmlformats.org/officeDocument/2006/relationships/slide" Target="/ppt/slides/slide3.xml" Id="R47a67c9f8dbb4a0d" /><Relationship Type="http://schemas.openxmlformats.org/officeDocument/2006/relationships/slide" Target="/ppt/slides/slide4.xml" Id="R17a0a099a74a4ebb" /><Relationship Type="http://schemas.openxmlformats.org/officeDocument/2006/relationships/slide" Target="/ppt/slides/slide5.xml" Id="R96ccc6351a08402d" /><Relationship Type="http://schemas.openxmlformats.org/officeDocument/2006/relationships/slide" Target="/ppt/slides/slide6.xml" Id="R9b032ae496504b6d" /><Relationship Type="http://schemas.openxmlformats.org/officeDocument/2006/relationships/slide" Target="/ppt/slides/slide7.xml" Id="R85d7352b355f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01c4117ca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89cd73ddf4cbd" /><Relationship Type="http://schemas.openxmlformats.org/officeDocument/2006/relationships/theme" Target="/ppt/slideMasters/theme/theme1.xml" Id="R62bbd232a93e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89cd73ddf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8b23b63e1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33d2cba55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c4367c8f3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644131623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22901e08b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21c0900994c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81e34012f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VAABENHUSET NYGÅRD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VAABENHUSET NYGÅRD AS ble etablert [år] og holder til i Haltdalen.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19 157 182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19 395 836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LARS AXEL SEEBERG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Stasjonssvingen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7383 Haltdalen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77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965 747 206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