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bff7a7362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9bc729b4d41dd"/>
  </p:sldMasterIdLst>
  <p:sldIdLst>
    <p:sldId xmlns:r="http://schemas.openxmlformats.org/officeDocument/2006/relationships" id="256" r:id="R5f88ca6e14b14cff"/>
    <p:sldId xmlns:r="http://schemas.openxmlformats.org/officeDocument/2006/relationships" id="257" r:id="Re55eef15d0fc4a60"/>
    <p:sldId xmlns:r="http://schemas.openxmlformats.org/officeDocument/2006/relationships" id="258" r:id="R1960d14f78a94c48"/>
    <p:sldId xmlns:r="http://schemas.openxmlformats.org/officeDocument/2006/relationships" id="259" r:id="R2e05eb2a154a4441"/>
    <p:sldId xmlns:r="http://schemas.openxmlformats.org/officeDocument/2006/relationships" id="260" r:id="R62313850861843d1"/>
    <p:sldId xmlns:r="http://schemas.openxmlformats.org/officeDocument/2006/relationships" id="261" r:id="R8bb12033bdfe42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9bc729b4d41dd" /><Relationship Type="http://schemas.openxmlformats.org/officeDocument/2006/relationships/slide" Target="/ppt/slides/slide1.xml" Id="R5f88ca6e14b14cff" /><Relationship Type="http://schemas.openxmlformats.org/officeDocument/2006/relationships/slide" Target="/ppt/slides/slide2.xml" Id="Re55eef15d0fc4a60" /><Relationship Type="http://schemas.openxmlformats.org/officeDocument/2006/relationships/slide" Target="/ppt/slides/slide3.xml" Id="R1960d14f78a94c48" /><Relationship Type="http://schemas.openxmlformats.org/officeDocument/2006/relationships/slide" Target="/ppt/slides/slide4.xml" Id="R2e05eb2a154a4441" /><Relationship Type="http://schemas.openxmlformats.org/officeDocument/2006/relationships/slide" Target="/ppt/slides/slide5.xml" Id="R62313850861843d1" /><Relationship Type="http://schemas.openxmlformats.org/officeDocument/2006/relationships/slide" Target="/ppt/slides/slide6.xml" Id="R8bb12033bdfe42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0005dacfe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127fdf8a1452d" /><Relationship Type="http://schemas.openxmlformats.org/officeDocument/2006/relationships/theme" Target="/ppt/slideMasters/theme/theme1.xml" Id="Re1c34d1218f5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8127fdf8a1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0d8c4d6dd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78de296fe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319b11078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7823ff6ad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8e5e0bed0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2e5d26bc14f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VAABENHUSET NYGÅRD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Stasjonssvingen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7383 Haltdalen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41 77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965 747 206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