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e9c895051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8c178feec74c27"/>
  </p:sldMasterIdLst>
  <p:sldIdLst>
    <p:sldId xmlns:r="http://schemas.openxmlformats.org/officeDocument/2006/relationships" id="256" r:id="R93c1ab1106944d70"/>
    <p:sldId xmlns:r="http://schemas.openxmlformats.org/officeDocument/2006/relationships" id="257" r:id="Ra66474888752433c"/>
    <p:sldId xmlns:r="http://schemas.openxmlformats.org/officeDocument/2006/relationships" id="258" r:id="Rcb9ff6af37f74fdd"/>
    <p:sldId xmlns:r="http://schemas.openxmlformats.org/officeDocument/2006/relationships" id="259" r:id="R18d1bf699cf147af"/>
    <p:sldId xmlns:r="http://schemas.openxmlformats.org/officeDocument/2006/relationships" id="260" r:id="R93631d30bbee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8c178feec74c27" /><Relationship Type="http://schemas.openxmlformats.org/officeDocument/2006/relationships/slide" Target="/ppt/slides/slide1.xml" Id="R93c1ab1106944d70" /><Relationship Type="http://schemas.openxmlformats.org/officeDocument/2006/relationships/slide" Target="/ppt/slides/slide2.xml" Id="Ra66474888752433c" /><Relationship Type="http://schemas.openxmlformats.org/officeDocument/2006/relationships/slide" Target="/ppt/slides/slide3.xml" Id="Rcb9ff6af37f74fdd" /><Relationship Type="http://schemas.openxmlformats.org/officeDocument/2006/relationships/slide" Target="/ppt/slides/slide4.xml" Id="R18d1bf699cf147af" /><Relationship Type="http://schemas.openxmlformats.org/officeDocument/2006/relationships/slide" Target="/ppt/slides/slide5.xml" Id="R93631d30bbee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daf9f241db43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cb8862ed74719" /><Relationship Type="http://schemas.openxmlformats.org/officeDocument/2006/relationships/theme" Target="/ppt/slideMasters/theme/theme1.xml" Id="Rc8934fe6ea0d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cb8862ed7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cde79bb4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89eea29d42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ac9edea142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d78cc87c0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14596768344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