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f30ef6c3f746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01473b20f24bb0"/>
  </p:sldMasterIdLst>
  <p:sldIdLst>
    <p:sldId xmlns:r="http://schemas.openxmlformats.org/officeDocument/2006/relationships" id="256" r:id="R36d5c57179c24cce"/>
    <p:sldId xmlns:r="http://schemas.openxmlformats.org/officeDocument/2006/relationships" id="257" r:id="R9d9313e533044be0"/>
    <p:sldId xmlns:r="http://schemas.openxmlformats.org/officeDocument/2006/relationships" id="258" r:id="Rbb76505a43c346cc"/>
    <p:sldId xmlns:r="http://schemas.openxmlformats.org/officeDocument/2006/relationships" id="259" r:id="Rb2a0fc52f1f9437f"/>
    <p:sldId xmlns:r="http://schemas.openxmlformats.org/officeDocument/2006/relationships" id="260" r:id="R91f8ae7387894121"/>
    <p:sldId xmlns:r="http://schemas.openxmlformats.org/officeDocument/2006/relationships" id="261" r:id="Rbb9e0927733640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01473b20f24bb0" /><Relationship Type="http://schemas.openxmlformats.org/officeDocument/2006/relationships/slide" Target="/ppt/slides/slide1.xml" Id="R36d5c57179c24cce" /><Relationship Type="http://schemas.openxmlformats.org/officeDocument/2006/relationships/slide" Target="/ppt/slides/slide2.xml" Id="R9d9313e533044be0" /><Relationship Type="http://schemas.openxmlformats.org/officeDocument/2006/relationships/slide" Target="/ppt/slides/slide3.xml" Id="Rbb76505a43c346cc" /><Relationship Type="http://schemas.openxmlformats.org/officeDocument/2006/relationships/slide" Target="/ppt/slides/slide4.xml" Id="Rb2a0fc52f1f9437f" /><Relationship Type="http://schemas.openxmlformats.org/officeDocument/2006/relationships/slide" Target="/ppt/slides/slide5.xml" Id="R91f8ae7387894121" /><Relationship Type="http://schemas.openxmlformats.org/officeDocument/2006/relationships/slide" Target="/ppt/slides/slide6.xml" Id="Rbb9e0927733640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ea43a870047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d5a35a7944f9c" /><Relationship Type="http://schemas.openxmlformats.org/officeDocument/2006/relationships/theme" Target="/ppt/slideMasters/theme/theme1.xml" Id="R0d653ef05b9c47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1d5a35a7944f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e3486a07740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5f2ec8f8446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d0c50591043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9fdfe544142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69449c38344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1d388fcc24f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AKTIV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965 713 700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