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983d4ccfe14c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1b1a74408b4222"/>
  </p:sldMasterIdLst>
  <p:sldIdLst>
    <p:sldId xmlns:r="http://schemas.openxmlformats.org/officeDocument/2006/relationships" id="256" r:id="R532086a3e8714198"/>
    <p:sldId xmlns:r="http://schemas.openxmlformats.org/officeDocument/2006/relationships" id="257" r:id="R513de27708b944a6"/>
    <p:sldId xmlns:r="http://schemas.openxmlformats.org/officeDocument/2006/relationships" id="258" r:id="Rd90c7f9f988248be"/>
    <p:sldId xmlns:r="http://schemas.openxmlformats.org/officeDocument/2006/relationships" id="259" r:id="Rd1ab109dfa6b466c"/>
    <p:sldId xmlns:r="http://schemas.openxmlformats.org/officeDocument/2006/relationships" id="260" r:id="Rfd831d81b3de490b"/>
    <p:sldId xmlns:r="http://schemas.openxmlformats.org/officeDocument/2006/relationships" id="261" r:id="R99418e464adb4ebf"/>
    <p:sldId xmlns:r="http://schemas.openxmlformats.org/officeDocument/2006/relationships" id="262" r:id="Ra54381c312ce43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1b1a74408b4222" /><Relationship Type="http://schemas.openxmlformats.org/officeDocument/2006/relationships/slide" Target="/ppt/slides/slide1.xml" Id="R532086a3e8714198" /><Relationship Type="http://schemas.openxmlformats.org/officeDocument/2006/relationships/slide" Target="/ppt/slides/slide2.xml" Id="R513de27708b944a6" /><Relationship Type="http://schemas.openxmlformats.org/officeDocument/2006/relationships/slide" Target="/ppt/slides/slide3.xml" Id="Rd90c7f9f988248be" /><Relationship Type="http://schemas.openxmlformats.org/officeDocument/2006/relationships/slide" Target="/ppt/slides/slide4.xml" Id="Rd1ab109dfa6b466c" /><Relationship Type="http://schemas.openxmlformats.org/officeDocument/2006/relationships/slide" Target="/ppt/slides/slide5.xml" Id="Rfd831d81b3de490b" /><Relationship Type="http://schemas.openxmlformats.org/officeDocument/2006/relationships/slide" Target="/ppt/slides/slide6.xml" Id="R99418e464adb4ebf" /><Relationship Type="http://schemas.openxmlformats.org/officeDocument/2006/relationships/slide" Target="/ppt/slides/slide7.xml" Id="Ra54381c312ce43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989290de6c44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3a3bd27b54771" /><Relationship Type="http://schemas.openxmlformats.org/officeDocument/2006/relationships/theme" Target="/ppt/slideMasters/theme/theme1.xml" Id="Rf988fa5eb24a47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23a3bd27b547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ac4cb90f04e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3bf06474349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756b13d664a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715a1e78448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6988de6424b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453408b2844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f0ab1026246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REVISJON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14 074 370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3 089 827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2 465 805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448 909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5 475 470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NORING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CATIA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MVB INVEST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LEIKANGER YNGVE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Heiane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19 79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sigma@sigmarevisjon.no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965 289 380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