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48c93ec1e847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9017b2a77d4364"/>
  </p:sldMasterIdLst>
  <p:sldIdLst>
    <p:sldId xmlns:r="http://schemas.openxmlformats.org/officeDocument/2006/relationships" id="256" r:id="R02d4a363631944e5"/>
    <p:sldId xmlns:r="http://schemas.openxmlformats.org/officeDocument/2006/relationships" id="257" r:id="R3a2aaf2656894b3d"/>
    <p:sldId xmlns:r="http://schemas.openxmlformats.org/officeDocument/2006/relationships" id="258" r:id="R6bc6778702bc444f"/>
    <p:sldId xmlns:r="http://schemas.openxmlformats.org/officeDocument/2006/relationships" id="259" r:id="R51fc15f4668d433d"/>
    <p:sldId xmlns:r="http://schemas.openxmlformats.org/officeDocument/2006/relationships" id="260" r:id="R1034fefc074a4ef5"/>
    <p:sldId xmlns:r="http://schemas.openxmlformats.org/officeDocument/2006/relationships" id="261" r:id="R1bc31cc1690b4393"/>
    <p:sldId xmlns:r="http://schemas.openxmlformats.org/officeDocument/2006/relationships" id="262" r:id="R5926edd257b749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9017b2a77d4364" /><Relationship Type="http://schemas.openxmlformats.org/officeDocument/2006/relationships/slide" Target="/ppt/slides/slide1.xml" Id="R02d4a363631944e5" /><Relationship Type="http://schemas.openxmlformats.org/officeDocument/2006/relationships/slide" Target="/ppt/slides/slide2.xml" Id="R3a2aaf2656894b3d" /><Relationship Type="http://schemas.openxmlformats.org/officeDocument/2006/relationships/slide" Target="/ppt/slides/slide3.xml" Id="R6bc6778702bc444f" /><Relationship Type="http://schemas.openxmlformats.org/officeDocument/2006/relationships/slide" Target="/ppt/slides/slide4.xml" Id="R51fc15f4668d433d" /><Relationship Type="http://schemas.openxmlformats.org/officeDocument/2006/relationships/slide" Target="/ppt/slides/slide5.xml" Id="R1034fefc074a4ef5" /><Relationship Type="http://schemas.openxmlformats.org/officeDocument/2006/relationships/slide" Target="/ppt/slides/slide6.xml" Id="R1bc31cc1690b4393" /><Relationship Type="http://schemas.openxmlformats.org/officeDocument/2006/relationships/slide" Target="/ppt/slides/slide7.xml" Id="R5926edd257b749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0806577c3a40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24c5072b048e6" /><Relationship Type="http://schemas.openxmlformats.org/officeDocument/2006/relationships/theme" Target="/ppt/slideMasters/theme/theme1.xml" Id="R6ecdd5dfa7f54a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724c5072b048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b9e2cb7cd4c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50183a4f747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307de56dc40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e6ce23b5a4c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122b7938b43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8539ce81943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bc4158bd94f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RONILE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RONILE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RONILE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RONILE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RONILE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RONILE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1 052 667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25 603 908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25 727 183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RONILE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ELEONORE DOROTHEA SIBBERN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RONILE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965 148 175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RONILE</a:t>
            </a:r>
          </a:p>
        </p:txBody>
      </p:sp>
    </p:spTree>
  </p:cSld>
  <p:clrMapOvr>
    <a:masterClrMapping xmlns:a="http://schemas.openxmlformats.org/drawingml/2006/main"/>
  </p:clrMapOvr>
</p:sld>
</file>