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e559fc45354f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077adc5184452d"/>
  </p:sldMasterIdLst>
  <p:sldIdLst>
    <p:sldId xmlns:r="http://schemas.openxmlformats.org/officeDocument/2006/relationships" id="256" r:id="Rb8e6dee94dec4e2a"/>
    <p:sldId xmlns:r="http://schemas.openxmlformats.org/officeDocument/2006/relationships" id="257" r:id="R3bd0b3d4c0d6404c"/>
    <p:sldId xmlns:r="http://schemas.openxmlformats.org/officeDocument/2006/relationships" id="258" r:id="Rf169b61e988140a0"/>
    <p:sldId xmlns:r="http://schemas.openxmlformats.org/officeDocument/2006/relationships" id="259" r:id="Rbbc602d0544e4154"/>
    <p:sldId xmlns:r="http://schemas.openxmlformats.org/officeDocument/2006/relationships" id="260" r:id="R401771b6ad1c4c96"/>
    <p:sldId xmlns:r="http://schemas.openxmlformats.org/officeDocument/2006/relationships" id="261" r:id="Ra309cc10541244cd"/>
    <p:sldId xmlns:r="http://schemas.openxmlformats.org/officeDocument/2006/relationships" id="262" r:id="Rfa8c1d5501264f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77adc5184452d" /><Relationship Type="http://schemas.openxmlformats.org/officeDocument/2006/relationships/slide" Target="/ppt/slides/slide1.xml" Id="Rb8e6dee94dec4e2a" /><Relationship Type="http://schemas.openxmlformats.org/officeDocument/2006/relationships/slide" Target="/ppt/slides/slide2.xml" Id="R3bd0b3d4c0d6404c" /><Relationship Type="http://schemas.openxmlformats.org/officeDocument/2006/relationships/slide" Target="/ppt/slides/slide3.xml" Id="Rf169b61e988140a0" /><Relationship Type="http://schemas.openxmlformats.org/officeDocument/2006/relationships/slide" Target="/ppt/slides/slide4.xml" Id="Rbbc602d0544e4154" /><Relationship Type="http://schemas.openxmlformats.org/officeDocument/2006/relationships/slide" Target="/ppt/slides/slide5.xml" Id="R401771b6ad1c4c96" /><Relationship Type="http://schemas.openxmlformats.org/officeDocument/2006/relationships/slide" Target="/ppt/slides/slide6.xml" Id="Ra309cc10541244cd" /><Relationship Type="http://schemas.openxmlformats.org/officeDocument/2006/relationships/slide" Target="/ppt/slides/slide7.xml" Id="Rfa8c1d5501264f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dc7f296be40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51f7385be40da" /><Relationship Type="http://schemas.openxmlformats.org/officeDocument/2006/relationships/theme" Target="/ppt/slideMasters/theme/theme1.xml" Id="R2c55ea89b9bb41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851f7385be40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e43e72fcc45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976109c7941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8c6105a8842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af88f577f47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5b3df141b40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08b85d1d745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ded6d6a0e45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JANAMARIN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JANAMARIN AS ble etablert [år] og holder til i Spikkestad.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107 051 701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118 687 685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JAN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JULIE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LINN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MARI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SIRI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Øvreskogen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28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965 006 532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