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f9a200bb24e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924709125945ab"/>
  </p:sldMasterIdLst>
  <p:sldIdLst>
    <p:sldId xmlns:r="http://schemas.openxmlformats.org/officeDocument/2006/relationships" id="256" r:id="R8133b87d0a434912"/>
    <p:sldId xmlns:r="http://schemas.openxmlformats.org/officeDocument/2006/relationships" id="257" r:id="R1d7889bb944c4eb6"/>
    <p:sldId xmlns:r="http://schemas.openxmlformats.org/officeDocument/2006/relationships" id="258" r:id="R945d719a98a84ff2"/>
    <p:sldId xmlns:r="http://schemas.openxmlformats.org/officeDocument/2006/relationships" id="259" r:id="Re55a66b58a734bf5"/>
    <p:sldId xmlns:r="http://schemas.openxmlformats.org/officeDocument/2006/relationships" id="260" r:id="Rdeb12751457c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24709125945ab" /><Relationship Type="http://schemas.openxmlformats.org/officeDocument/2006/relationships/slide" Target="/ppt/slides/slide1.xml" Id="R8133b87d0a434912" /><Relationship Type="http://schemas.openxmlformats.org/officeDocument/2006/relationships/slide" Target="/ppt/slides/slide2.xml" Id="R1d7889bb944c4eb6" /><Relationship Type="http://schemas.openxmlformats.org/officeDocument/2006/relationships/slide" Target="/ppt/slides/slide3.xml" Id="R945d719a98a84ff2" /><Relationship Type="http://schemas.openxmlformats.org/officeDocument/2006/relationships/slide" Target="/ppt/slides/slide4.xml" Id="Re55a66b58a734bf5" /><Relationship Type="http://schemas.openxmlformats.org/officeDocument/2006/relationships/slide" Target="/ppt/slides/slide5.xml" Id="Rdeb12751457c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73efca2a34d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0cbaa9e4c446e" /><Relationship Type="http://schemas.openxmlformats.org/officeDocument/2006/relationships/theme" Target="/ppt/slideMasters/theme/theme1.xml" Id="R90003e9ba85d40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0cbaa9e4c44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19096ee62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6176bd57e4e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5bf0688c8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6aa743fe8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2680f13d542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OPPDAL KOMMUNE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Krokanns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