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3c8912681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03dbbbb264f0b"/>
  </p:sldMasterIdLst>
  <p:sldIdLst>
    <p:sldId xmlns:r="http://schemas.openxmlformats.org/officeDocument/2006/relationships" id="256" r:id="R72e9e9c87da64c7c"/>
    <p:sldId xmlns:r="http://schemas.openxmlformats.org/officeDocument/2006/relationships" id="257" r:id="Re3f3767cf4874550"/>
    <p:sldId xmlns:r="http://schemas.openxmlformats.org/officeDocument/2006/relationships" id="258" r:id="R78a4d0cb2b214fe1"/>
    <p:sldId xmlns:r="http://schemas.openxmlformats.org/officeDocument/2006/relationships" id="259" r:id="Ra0687d920f6342ae"/>
    <p:sldId xmlns:r="http://schemas.openxmlformats.org/officeDocument/2006/relationships" id="260" r:id="Refa317a20429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03dbbbb264f0b" /><Relationship Type="http://schemas.openxmlformats.org/officeDocument/2006/relationships/slide" Target="/ppt/slides/slide1.xml" Id="R72e9e9c87da64c7c" /><Relationship Type="http://schemas.openxmlformats.org/officeDocument/2006/relationships/slide" Target="/ppt/slides/slide2.xml" Id="Re3f3767cf4874550" /><Relationship Type="http://schemas.openxmlformats.org/officeDocument/2006/relationships/slide" Target="/ppt/slides/slide3.xml" Id="R78a4d0cb2b214fe1" /><Relationship Type="http://schemas.openxmlformats.org/officeDocument/2006/relationships/slide" Target="/ppt/slides/slide4.xml" Id="Ra0687d920f6342ae" /><Relationship Type="http://schemas.openxmlformats.org/officeDocument/2006/relationships/slide" Target="/ppt/slides/slide5.xml" Id="Refa317a20429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48912b2d4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0a1c6d9994962" /><Relationship Type="http://schemas.openxmlformats.org/officeDocument/2006/relationships/theme" Target="/ppt/slideMasters/theme/theme1.xml" Id="R38ad46b9135c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0a1c6d999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b0a9e0831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4f0e160b8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1bd97e45e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5a7572b03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1297a5a36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 KOMMUNE ble etablert [år] og holder til i Kvitsøy.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4180 Kvitsøy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post@kvitsoy.kommune.no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www.kvitsoy.kommune.no/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