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2b8ae97a8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e91d0fc764638"/>
  </p:sldMasterIdLst>
  <p:sldIdLst>
    <p:sldId xmlns:r="http://schemas.openxmlformats.org/officeDocument/2006/relationships" id="256" r:id="R2ba8a697da9d45a3"/>
    <p:sldId xmlns:r="http://schemas.openxmlformats.org/officeDocument/2006/relationships" id="257" r:id="R23a55fd5348c4427"/>
    <p:sldId xmlns:r="http://schemas.openxmlformats.org/officeDocument/2006/relationships" id="258" r:id="R9771c06b196341f3"/>
    <p:sldId xmlns:r="http://schemas.openxmlformats.org/officeDocument/2006/relationships" id="259" r:id="R7b5beaf799414df8"/>
    <p:sldId xmlns:r="http://schemas.openxmlformats.org/officeDocument/2006/relationships" id="260" r:id="Rc8a1eabc6bd3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e91d0fc764638" /><Relationship Type="http://schemas.openxmlformats.org/officeDocument/2006/relationships/slide" Target="/ppt/slides/slide1.xml" Id="R2ba8a697da9d45a3" /><Relationship Type="http://schemas.openxmlformats.org/officeDocument/2006/relationships/slide" Target="/ppt/slides/slide2.xml" Id="R23a55fd5348c4427" /><Relationship Type="http://schemas.openxmlformats.org/officeDocument/2006/relationships/slide" Target="/ppt/slides/slide3.xml" Id="R9771c06b196341f3" /><Relationship Type="http://schemas.openxmlformats.org/officeDocument/2006/relationships/slide" Target="/ppt/slides/slide4.xml" Id="R7b5beaf799414df8" /><Relationship Type="http://schemas.openxmlformats.org/officeDocument/2006/relationships/slide" Target="/ppt/slides/slide5.xml" Id="Rc8a1eabc6bd3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ce38e6679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fd486c4c4a01" /><Relationship Type="http://schemas.openxmlformats.org/officeDocument/2006/relationships/theme" Target="/ppt/slideMasters/theme/theme1.xml" Id="Ra1c23a927ead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0fd486c4c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37372f23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8b280e43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5eb88aa1b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3c6901f1d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3176fb69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