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e4c3528ec443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e53ae574e14d48"/>
  </p:sldMasterIdLst>
  <p:sldIdLst>
    <p:sldId xmlns:r="http://schemas.openxmlformats.org/officeDocument/2006/relationships" id="256" r:id="Rcaaee90c6ae7426f"/>
    <p:sldId xmlns:r="http://schemas.openxmlformats.org/officeDocument/2006/relationships" id="257" r:id="R375c3f3d488c41f6"/>
    <p:sldId xmlns:r="http://schemas.openxmlformats.org/officeDocument/2006/relationships" id="258" r:id="Rcc93e081f04d4896"/>
    <p:sldId xmlns:r="http://schemas.openxmlformats.org/officeDocument/2006/relationships" id="259" r:id="R2ed7e32d9c9c4186"/>
    <p:sldId xmlns:r="http://schemas.openxmlformats.org/officeDocument/2006/relationships" id="260" r:id="R6b24464d35584583"/>
    <p:sldId xmlns:r="http://schemas.openxmlformats.org/officeDocument/2006/relationships" id="261" r:id="R85698dcd5b0e47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53ae574e14d48" /><Relationship Type="http://schemas.openxmlformats.org/officeDocument/2006/relationships/slide" Target="/ppt/slides/slide1.xml" Id="Rcaaee90c6ae7426f" /><Relationship Type="http://schemas.openxmlformats.org/officeDocument/2006/relationships/slide" Target="/ppt/slides/slide2.xml" Id="R375c3f3d488c41f6" /><Relationship Type="http://schemas.openxmlformats.org/officeDocument/2006/relationships/slide" Target="/ppt/slides/slide3.xml" Id="Rcc93e081f04d4896" /><Relationship Type="http://schemas.openxmlformats.org/officeDocument/2006/relationships/slide" Target="/ppt/slides/slide4.xml" Id="R2ed7e32d9c9c4186" /><Relationship Type="http://schemas.openxmlformats.org/officeDocument/2006/relationships/slide" Target="/ppt/slides/slide5.xml" Id="R6b24464d35584583" /><Relationship Type="http://schemas.openxmlformats.org/officeDocument/2006/relationships/slide" Target="/ppt/slides/slide6.xml" Id="R85698dcd5b0e47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fab959e5246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1f9d8b82d438e" /><Relationship Type="http://schemas.openxmlformats.org/officeDocument/2006/relationships/theme" Target="/ppt/slideMasters/theme/theme1.xml" Id="Ra2383302509d4f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21f9d8b82d43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0cc77a0a04d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d5cffa1214a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830c9def343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df9704da245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163b58df043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f6ce6736547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