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8a6ef3ac5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fd665d6ae4b72"/>
  </p:sldMasterIdLst>
  <p:sldIdLst>
    <p:sldId xmlns:r="http://schemas.openxmlformats.org/officeDocument/2006/relationships" id="256" r:id="R9d92e8b117654e41"/>
    <p:sldId xmlns:r="http://schemas.openxmlformats.org/officeDocument/2006/relationships" id="257" r:id="Rdadbaf2220ab42a7"/>
    <p:sldId xmlns:r="http://schemas.openxmlformats.org/officeDocument/2006/relationships" id="258" r:id="R5047862c030044a0"/>
    <p:sldId xmlns:r="http://schemas.openxmlformats.org/officeDocument/2006/relationships" id="259" r:id="Raf536f0cb6cb4f74"/>
    <p:sldId xmlns:r="http://schemas.openxmlformats.org/officeDocument/2006/relationships" id="260" r:id="R6bfcf26bc63a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fd665d6ae4b72" /><Relationship Type="http://schemas.openxmlformats.org/officeDocument/2006/relationships/slide" Target="/ppt/slides/slide1.xml" Id="R9d92e8b117654e41" /><Relationship Type="http://schemas.openxmlformats.org/officeDocument/2006/relationships/slide" Target="/ppt/slides/slide2.xml" Id="Rdadbaf2220ab42a7" /><Relationship Type="http://schemas.openxmlformats.org/officeDocument/2006/relationships/slide" Target="/ppt/slides/slide3.xml" Id="R5047862c030044a0" /><Relationship Type="http://schemas.openxmlformats.org/officeDocument/2006/relationships/slide" Target="/ppt/slides/slide4.xml" Id="Raf536f0cb6cb4f74" /><Relationship Type="http://schemas.openxmlformats.org/officeDocument/2006/relationships/slide" Target="/ppt/slides/slide5.xml" Id="R6bfcf26bc63a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13f88f829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cfd7f0b5454a" /><Relationship Type="http://schemas.openxmlformats.org/officeDocument/2006/relationships/theme" Target="/ppt/slideMasters/theme/theme1.xml" Id="Rdf463575dfd7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2cfd7f0b5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8b614c9f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45d59b7a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93726089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bc03aaf8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eea416ec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