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e24cdff6dc44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08cd19f67f4461"/>
  </p:sldMasterIdLst>
  <p:sldIdLst>
    <p:sldId xmlns:r="http://schemas.openxmlformats.org/officeDocument/2006/relationships" id="256" r:id="R3ec49b53a6014589"/>
    <p:sldId xmlns:r="http://schemas.openxmlformats.org/officeDocument/2006/relationships" id="257" r:id="R09fb3feddfda4e06"/>
    <p:sldId xmlns:r="http://schemas.openxmlformats.org/officeDocument/2006/relationships" id="258" r:id="Racee2c488c944daa"/>
    <p:sldId xmlns:r="http://schemas.openxmlformats.org/officeDocument/2006/relationships" id="259" r:id="R3c45a01c34354c5c"/>
    <p:sldId xmlns:r="http://schemas.openxmlformats.org/officeDocument/2006/relationships" id="260" r:id="R331f0269a0ab4877"/>
    <p:sldId xmlns:r="http://schemas.openxmlformats.org/officeDocument/2006/relationships" id="261" r:id="Rc2f2f52fc8d14f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08cd19f67f4461" /><Relationship Type="http://schemas.openxmlformats.org/officeDocument/2006/relationships/slide" Target="/ppt/slides/slide1.xml" Id="R3ec49b53a6014589" /><Relationship Type="http://schemas.openxmlformats.org/officeDocument/2006/relationships/slide" Target="/ppt/slides/slide2.xml" Id="R09fb3feddfda4e06" /><Relationship Type="http://schemas.openxmlformats.org/officeDocument/2006/relationships/slide" Target="/ppt/slides/slide3.xml" Id="Racee2c488c944daa" /><Relationship Type="http://schemas.openxmlformats.org/officeDocument/2006/relationships/slide" Target="/ppt/slides/slide4.xml" Id="R3c45a01c34354c5c" /><Relationship Type="http://schemas.openxmlformats.org/officeDocument/2006/relationships/slide" Target="/ppt/slides/slide5.xml" Id="R331f0269a0ab4877" /><Relationship Type="http://schemas.openxmlformats.org/officeDocument/2006/relationships/slide" Target="/ppt/slides/slide6.xml" Id="Rc2f2f52fc8d14f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f68d2a41b745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32e32c3934e5b" /><Relationship Type="http://schemas.openxmlformats.org/officeDocument/2006/relationships/theme" Target="/ppt/slideMasters/theme/theme1.xml" Id="R5647479af94741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032e32c3934e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a6961f13f4a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b73f52c4644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1167f185a4d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02af5477442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8e998274740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e634cd86842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SULDAL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4230 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 79 22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postmottak@suldal.kommune.no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suldal.kommune.no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964 979 189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KOMMUNE</a:t>
            </a:r>
          </a:p>
        </p:txBody>
      </p:sp>
    </p:spTree>
  </p:cSld>
  <p:clrMapOvr>
    <a:masterClrMapping xmlns:a="http://schemas.openxmlformats.org/drawingml/2006/main"/>
  </p:clrMapOvr>
</p:sld>
</file>