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7f299e19f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9a69da8df4524"/>
  </p:sldMasterIdLst>
  <p:sldIdLst>
    <p:sldId xmlns:r="http://schemas.openxmlformats.org/officeDocument/2006/relationships" id="256" r:id="R3e4da478b16e4230"/>
    <p:sldId xmlns:r="http://schemas.openxmlformats.org/officeDocument/2006/relationships" id="257" r:id="R3e6bf59c44ec48c7"/>
    <p:sldId xmlns:r="http://schemas.openxmlformats.org/officeDocument/2006/relationships" id="258" r:id="R669128d9f9094de9"/>
    <p:sldId xmlns:r="http://schemas.openxmlformats.org/officeDocument/2006/relationships" id="259" r:id="R25e27509995642d3"/>
    <p:sldId xmlns:r="http://schemas.openxmlformats.org/officeDocument/2006/relationships" id="260" r:id="R23c4be2b21094c4a"/>
    <p:sldId xmlns:r="http://schemas.openxmlformats.org/officeDocument/2006/relationships" id="261" r:id="R6c76a860c6e4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9a69da8df4524" /><Relationship Type="http://schemas.openxmlformats.org/officeDocument/2006/relationships/slide" Target="/ppt/slides/slide1.xml" Id="R3e4da478b16e4230" /><Relationship Type="http://schemas.openxmlformats.org/officeDocument/2006/relationships/slide" Target="/ppt/slides/slide2.xml" Id="R3e6bf59c44ec48c7" /><Relationship Type="http://schemas.openxmlformats.org/officeDocument/2006/relationships/slide" Target="/ppt/slides/slide3.xml" Id="R669128d9f9094de9" /><Relationship Type="http://schemas.openxmlformats.org/officeDocument/2006/relationships/slide" Target="/ppt/slides/slide4.xml" Id="R25e27509995642d3" /><Relationship Type="http://schemas.openxmlformats.org/officeDocument/2006/relationships/slide" Target="/ppt/slides/slide5.xml" Id="R23c4be2b21094c4a" /><Relationship Type="http://schemas.openxmlformats.org/officeDocument/2006/relationships/slide" Target="/ppt/slides/slide6.xml" Id="R6c76a860c6e4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2b3bda3f8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5fdc36554a1d" /><Relationship Type="http://schemas.openxmlformats.org/officeDocument/2006/relationships/theme" Target="/ppt/slideMasters/theme/theme1.xml" Id="R06e97cb2bf3f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b5fdc36554a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1af8670b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5b579785d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de3a69744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b5a3e0791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105e091d7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6c7fa039e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