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9ae220c5984c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08c4ca88d9402f"/>
  </p:sldMasterIdLst>
  <p:sldIdLst>
    <p:sldId xmlns:r="http://schemas.openxmlformats.org/officeDocument/2006/relationships" id="256" r:id="R7ce8c4e826d64cd5"/>
    <p:sldId xmlns:r="http://schemas.openxmlformats.org/officeDocument/2006/relationships" id="257" r:id="R365211bd5c0b4d05"/>
    <p:sldId xmlns:r="http://schemas.openxmlformats.org/officeDocument/2006/relationships" id="258" r:id="R921648e325764f91"/>
    <p:sldId xmlns:r="http://schemas.openxmlformats.org/officeDocument/2006/relationships" id="259" r:id="R28243e3275d84aca"/>
    <p:sldId xmlns:r="http://schemas.openxmlformats.org/officeDocument/2006/relationships" id="260" r:id="R5aa83a1a486d4d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8c4ca88d9402f" /><Relationship Type="http://schemas.openxmlformats.org/officeDocument/2006/relationships/slide" Target="/ppt/slides/slide1.xml" Id="R7ce8c4e826d64cd5" /><Relationship Type="http://schemas.openxmlformats.org/officeDocument/2006/relationships/slide" Target="/ppt/slides/slide2.xml" Id="R365211bd5c0b4d05" /><Relationship Type="http://schemas.openxmlformats.org/officeDocument/2006/relationships/slide" Target="/ppt/slides/slide3.xml" Id="R921648e325764f91" /><Relationship Type="http://schemas.openxmlformats.org/officeDocument/2006/relationships/slide" Target="/ppt/slides/slide4.xml" Id="R28243e3275d84aca" /><Relationship Type="http://schemas.openxmlformats.org/officeDocument/2006/relationships/slide" Target="/ppt/slides/slide5.xml" Id="R5aa83a1a486d4d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ecb56ada34d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e923affe84e5e" /><Relationship Type="http://schemas.openxmlformats.org/officeDocument/2006/relationships/theme" Target="/ppt/slideMasters/theme/theme1.xml" Id="Rc834bb89424e44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5e923affe8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713a7edbc49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7120a0232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63776fa2c4f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60db148ff4f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795a8faa14b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GJESDAL KOMMUNE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Rettedalen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61 11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postmottak@gjesdal.kommune.no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www.gjesdal.kommune.no/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