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f48af254e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98a9a1f314a0f"/>
  </p:sldMasterIdLst>
  <p:sldIdLst>
    <p:sldId xmlns:r="http://schemas.openxmlformats.org/officeDocument/2006/relationships" id="256" r:id="R3895b039d7214faa"/>
    <p:sldId xmlns:r="http://schemas.openxmlformats.org/officeDocument/2006/relationships" id="257" r:id="R4612e4b3c74b4ae0"/>
    <p:sldId xmlns:r="http://schemas.openxmlformats.org/officeDocument/2006/relationships" id="258" r:id="R8244c2225330467d"/>
    <p:sldId xmlns:r="http://schemas.openxmlformats.org/officeDocument/2006/relationships" id="259" r:id="Rcd737b10ffa84c48"/>
    <p:sldId xmlns:r="http://schemas.openxmlformats.org/officeDocument/2006/relationships" id="260" r:id="R1a099a4302bb45a3"/>
    <p:sldId xmlns:r="http://schemas.openxmlformats.org/officeDocument/2006/relationships" id="261" r:id="R07b727f41899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98a9a1f314a0f" /><Relationship Type="http://schemas.openxmlformats.org/officeDocument/2006/relationships/slide" Target="/ppt/slides/slide1.xml" Id="R3895b039d7214faa" /><Relationship Type="http://schemas.openxmlformats.org/officeDocument/2006/relationships/slide" Target="/ppt/slides/slide2.xml" Id="R4612e4b3c74b4ae0" /><Relationship Type="http://schemas.openxmlformats.org/officeDocument/2006/relationships/slide" Target="/ppt/slides/slide3.xml" Id="R8244c2225330467d" /><Relationship Type="http://schemas.openxmlformats.org/officeDocument/2006/relationships/slide" Target="/ppt/slides/slide4.xml" Id="Rcd737b10ffa84c48" /><Relationship Type="http://schemas.openxmlformats.org/officeDocument/2006/relationships/slide" Target="/ppt/slides/slide5.xml" Id="R1a099a4302bb45a3" /><Relationship Type="http://schemas.openxmlformats.org/officeDocument/2006/relationships/slide" Target="/ppt/slides/slide6.xml" Id="R07b727f41899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aa45e485f4c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0ca0034274ca9" /><Relationship Type="http://schemas.openxmlformats.org/officeDocument/2006/relationships/theme" Target="/ppt/slideMasters/theme/theme1.xml" Id="Rcda6aaa1d0f8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0ca003427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6998e6c9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d3262bfc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37a24f39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bf562bbef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4da1960b34f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26868687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GJESDAL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Rettedalen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4330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61 11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postmottak@gjesdal.kommune.no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www.gjesdal.kommune.no/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GJESDAL KOMMUNE</a:t>
            </a:r>
          </a:p>
        </p:txBody>
      </p:sp>
    </p:spTree>
  </p:cSld>
  <p:clrMapOvr>
    <a:masterClrMapping xmlns:a="http://schemas.openxmlformats.org/drawingml/2006/main"/>
  </p:clrMapOvr>
</p:sld>
</file>