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08e9f1829943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1c8c33f8474ece"/>
  </p:sldMasterIdLst>
  <p:sldIdLst>
    <p:sldId xmlns:r="http://schemas.openxmlformats.org/officeDocument/2006/relationships" id="256" r:id="R67e0e0320e6945ab"/>
    <p:sldId xmlns:r="http://schemas.openxmlformats.org/officeDocument/2006/relationships" id="257" r:id="R6b62d96068154d76"/>
    <p:sldId xmlns:r="http://schemas.openxmlformats.org/officeDocument/2006/relationships" id="258" r:id="R3367aa49ef3d40aa"/>
    <p:sldId xmlns:r="http://schemas.openxmlformats.org/officeDocument/2006/relationships" id="259" r:id="R0bbe0218c4cb4c5f"/>
    <p:sldId xmlns:r="http://schemas.openxmlformats.org/officeDocument/2006/relationships" id="260" r:id="R471da3125cdd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c8c33f8474ece" /><Relationship Type="http://schemas.openxmlformats.org/officeDocument/2006/relationships/slide" Target="/ppt/slides/slide1.xml" Id="R67e0e0320e6945ab" /><Relationship Type="http://schemas.openxmlformats.org/officeDocument/2006/relationships/slide" Target="/ppt/slides/slide2.xml" Id="R6b62d96068154d76" /><Relationship Type="http://schemas.openxmlformats.org/officeDocument/2006/relationships/slide" Target="/ppt/slides/slide3.xml" Id="R3367aa49ef3d40aa" /><Relationship Type="http://schemas.openxmlformats.org/officeDocument/2006/relationships/slide" Target="/ppt/slides/slide4.xml" Id="R0bbe0218c4cb4c5f" /><Relationship Type="http://schemas.openxmlformats.org/officeDocument/2006/relationships/slide" Target="/ppt/slides/slide5.xml" Id="R471da3125cdd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7eca27ca04e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32ce3af634504" /><Relationship Type="http://schemas.openxmlformats.org/officeDocument/2006/relationships/theme" Target="/ppt/slideMasters/theme/theme1.xml" Id="R781f411d025d43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432ce3af6345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9b91d14554f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9decb3ce2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799a40eb846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e4640f9e149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f5543a718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RISØR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RISØR KOMMUNE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Furumoveien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14 96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post@risor.kommune.no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www.risor.kommune.no/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964 977 402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