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1b1357b0ff4b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eadf62046f4f8d"/>
  </p:sldMasterIdLst>
  <p:sldIdLst>
    <p:sldId xmlns:r="http://schemas.openxmlformats.org/officeDocument/2006/relationships" id="256" r:id="R02163e1fd5a14762"/>
    <p:sldId xmlns:r="http://schemas.openxmlformats.org/officeDocument/2006/relationships" id="257" r:id="R48f55ae138d44d6c"/>
    <p:sldId xmlns:r="http://schemas.openxmlformats.org/officeDocument/2006/relationships" id="258" r:id="R1fa0bc9e6a104517"/>
    <p:sldId xmlns:r="http://schemas.openxmlformats.org/officeDocument/2006/relationships" id="259" r:id="Ree87f08b4cd54235"/>
    <p:sldId xmlns:r="http://schemas.openxmlformats.org/officeDocument/2006/relationships" id="260" r:id="R682d17a3fe9c4f25"/>
    <p:sldId xmlns:r="http://schemas.openxmlformats.org/officeDocument/2006/relationships" id="261" r:id="R815fee0df12e4f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eadf62046f4f8d" /><Relationship Type="http://schemas.openxmlformats.org/officeDocument/2006/relationships/slide" Target="/ppt/slides/slide1.xml" Id="R02163e1fd5a14762" /><Relationship Type="http://schemas.openxmlformats.org/officeDocument/2006/relationships/slide" Target="/ppt/slides/slide2.xml" Id="R48f55ae138d44d6c" /><Relationship Type="http://schemas.openxmlformats.org/officeDocument/2006/relationships/slide" Target="/ppt/slides/slide3.xml" Id="R1fa0bc9e6a104517" /><Relationship Type="http://schemas.openxmlformats.org/officeDocument/2006/relationships/slide" Target="/ppt/slides/slide4.xml" Id="Ree87f08b4cd54235" /><Relationship Type="http://schemas.openxmlformats.org/officeDocument/2006/relationships/slide" Target="/ppt/slides/slide5.xml" Id="R682d17a3fe9c4f25" /><Relationship Type="http://schemas.openxmlformats.org/officeDocument/2006/relationships/slide" Target="/ppt/slides/slide6.xml" Id="R815fee0df12e4f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c579e2eb5d4f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021590f034ec2" /><Relationship Type="http://schemas.openxmlformats.org/officeDocument/2006/relationships/theme" Target="/ppt/slideMasters/theme/theme1.xml" Id="R8a1815553fdd47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5021590f034e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23a14ffbb4f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6df0515f0c4d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f057b7e7c4d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172f3665845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ebc9de59f4a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a93822ec44f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RISØR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RISØR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RISØR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RISØR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RISØR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RISØR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Furumoveien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4950 Risør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 14 96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post@risor.kommune.no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www.risor.kommune.no/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964 977 402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RISØR KOMMUNE</a:t>
            </a:r>
          </a:p>
        </p:txBody>
      </p:sp>
    </p:spTree>
  </p:cSld>
  <p:clrMapOvr>
    <a:masterClrMapping xmlns:a="http://schemas.openxmlformats.org/drawingml/2006/main"/>
  </p:clrMapOvr>
</p:sld>
</file>