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233d6014094c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2dedd51aaa405a"/>
  </p:sldMasterIdLst>
  <p:sldIdLst>
    <p:sldId xmlns:r="http://schemas.openxmlformats.org/officeDocument/2006/relationships" id="256" r:id="R9393015f541c454e"/>
    <p:sldId xmlns:r="http://schemas.openxmlformats.org/officeDocument/2006/relationships" id="257" r:id="R8566c175b51d47ea"/>
    <p:sldId xmlns:r="http://schemas.openxmlformats.org/officeDocument/2006/relationships" id="258" r:id="R798ccba0c76f41b6"/>
    <p:sldId xmlns:r="http://schemas.openxmlformats.org/officeDocument/2006/relationships" id="259" r:id="R4bdb2eaaea7341d9"/>
    <p:sldId xmlns:r="http://schemas.openxmlformats.org/officeDocument/2006/relationships" id="260" r:id="R345da7d5977a45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2dedd51aaa405a" /><Relationship Type="http://schemas.openxmlformats.org/officeDocument/2006/relationships/slide" Target="/ppt/slides/slide1.xml" Id="R9393015f541c454e" /><Relationship Type="http://schemas.openxmlformats.org/officeDocument/2006/relationships/slide" Target="/ppt/slides/slide2.xml" Id="R8566c175b51d47ea" /><Relationship Type="http://schemas.openxmlformats.org/officeDocument/2006/relationships/slide" Target="/ppt/slides/slide3.xml" Id="R798ccba0c76f41b6" /><Relationship Type="http://schemas.openxmlformats.org/officeDocument/2006/relationships/slide" Target="/ppt/slides/slide4.xml" Id="R4bdb2eaaea7341d9" /><Relationship Type="http://schemas.openxmlformats.org/officeDocument/2006/relationships/slide" Target="/ppt/slides/slide5.xml" Id="R345da7d5977a45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b0e4093bea4a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7fbecb5cd480c" /><Relationship Type="http://schemas.openxmlformats.org/officeDocument/2006/relationships/theme" Target="/ppt/slideMasters/theme/theme1.xml" Id="R0df0f515d5c841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67fbecb5cd48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8c8953a8446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acfcbd5174c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a651d93364a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7548db5954e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c54b7e1e148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 KOMMUNE ble etablert [år] og holder til i Varhaug.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4360 Varhaug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79 30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skule@ha.kommune.no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964 969 590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