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7dea68b053474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abb0232e7c4bd4"/>
  </p:sldMasterIdLst>
  <p:sldIdLst>
    <p:sldId xmlns:r="http://schemas.openxmlformats.org/officeDocument/2006/relationships" id="256" r:id="R9262bb7577404e00"/>
    <p:sldId xmlns:r="http://schemas.openxmlformats.org/officeDocument/2006/relationships" id="257" r:id="Rbbfedc87504c4b7b"/>
    <p:sldId xmlns:r="http://schemas.openxmlformats.org/officeDocument/2006/relationships" id="258" r:id="R3f8112fb77ac4eb7"/>
    <p:sldId xmlns:r="http://schemas.openxmlformats.org/officeDocument/2006/relationships" id="259" r:id="R7f406fb203794b3f"/>
    <p:sldId xmlns:r="http://schemas.openxmlformats.org/officeDocument/2006/relationships" id="260" r:id="R941c555e9ff643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abb0232e7c4bd4" /><Relationship Type="http://schemas.openxmlformats.org/officeDocument/2006/relationships/slide" Target="/ppt/slides/slide1.xml" Id="R9262bb7577404e00" /><Relationship Type="http://schemas.openxmlformats.org/officeDocument/2006/relationships/slide" Target="/ppt/slides/slide2.xml" Id="Rbbfedc87504c4b7b" /><Relationship Type="http://schemas.openxmlformats.org/officeDocument/2006/relationships/slide" Target="/ppt/slides/slide3.xml" Id="R3f8112fb77ac4eb7" /><Relationship Type="http://schemas.openxmlformats.org/officeDocument/2006/relationships/slide" Target="/ppt/slides/slide4.xml" Id="R7f406fb203794b3f" /><Relationship Type="http://schemas.openxmlformats.org/officeDocument/2006/relationships/slide" Target="/ppt/slides/slide5.xml" Id="R941c555e9ff643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cc1d6e7fbc47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cf8378ff6f47b8" /><Relationship Type="http://schemas.openxmlformats.org/officeDocument/2006/relationships/theme" Target="/ppt/slideMasters/theme/theme1.xml" Id="Rd395504679cc4d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5cf8378ff6f47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6eac263ca4e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43f4247e449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df38afbda42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d5aea58cad4b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be92efe0c749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FLEKKEFJORD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FLEKKEFJORD KOMMUNE ble etablert [år] og holder til i Flekkefjord.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Kirkegaten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4400 Flekkefjord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 32 80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post@flekkefjord.kommune.no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www.flekkefjord.kommune.no/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964 967 369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FLEKKEFJORD KOMMUNE</a:t>
            </a:r>
          </a:p>
        </p:txBody>
      </p:sp>
    </p:spTree>
  </p:cSld>
  <p:clrMapOvr>
    <a:masterClrMapping xmlns:a="http://schemas.openxmlformats.org/drawingml/2006/main"/>
  </p:clrMapOvr>
</p:sld>
</file>