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e143531d7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7e104c05541dc"/>
  </p:sldMasterIdLst>
  <p:sldIdLst>
    <p:sldId xmlns:r="http://schemas.openxmlformats.org/officeDocument/2006/relationships" id="256" r:id="R87830943c14946f6"/>
    <p:sldId xmlns:r="http://schemas.openxmlformats.org/officeDocument/2006/relationships" id="257" r:id="Rf4fd5d2732844db8"/>
    <p:sldId xmlns:r="http://schemas.openxmlformats.org/officeDocument/2006/relationships" id="258" r:id="R7875a0ccfe01405a"/>
    <p:sldId xmlns:r="http://schemas.openxmlformats.org/officeDocument/2006/relationships" id="259" r:id="Rb4ade5ec034d4c9c"/>
    <p:sldId xmlns:r="http://schemas.openxmlformats.org/officeDocument/2006/relationships" id="260" r:id="Re92fa5516cef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7e104c05541dc" /><Relationship Type="http://schemas.openxmlformats.org/officeDocument/2006/relationships/slide" Target="/ppt/slides/slide1.xml" Id="R87830943c14946f6" /><Relationship Type="http://schemas.openxmlformats.org/officeDocument/2006/relationships/slide" Target="/ppt/slides/slide2.xml" Id="Rf4fd5d2732844db8" /><Relationship Type="http://schemas.openxmlformats.org/officeDocument/2006/relationships/slide" Target="/ppt/slides/slide3.xml" Id="R7875a0ccfe01405a" /><Relationship Type="http://schemas.openxmlformats.org/officeDocument/2006/relationships/slide" Target="/ppt/slides/slide4.xml" Id="Rb4ade5ec034d4c9c" /><Relationship Type="http://schemas.openxmlformats.org/officeDocument/2006/relationships/slide" Target="/ppt/slides/slide5.xml" Id="Re92fa5516cef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29ca18bce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c538e8ef41f5" /><Relationship Type="http://schemas.openxmlformats.org/officeDocument/2006/relationships/theme" Target="/ppt/slideMasters/theme/theme1.xml" Id="Rf53a461c9072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6c538e8ef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d9c30c89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34c14edb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030771fe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a3451ea0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8d7178aa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