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06686639b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65ade071b4638"/>
  </p:sldMasterIdLst>
  <p:sldIdLst>
    <p:sldId xmlns:r="http://schemas.openxmlformats.org/officeDocument/2006/relationships" id="256" r:id="R3c10c169f5924aee"/>
    <p:sldId xmlns:r="http://schemas.openxmlformats.org/officeDocument/2006/relationships" id="257" r:id="Re90124d56db741b5"/>
    <p:sldId xmlns:r="http://schemas.openxmlformats.org/officeDocument/2006/relationships" id="258" r:id="R5fdd34a12e60455f"/>
    <p:sldId xmlns:r="http://schemas.openxmlformats.org/officeDocument/2006/relationships" id="259" r:id="Rcf8b680caf4f4b3e"/>
    <p:sldId xmlns:r="http://schemas.openxmlformats.org/officeDocument/2006/relationships" id="260" r:id="Rb515a7de82bd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65ade071b4638" /><Relationship Type="http://schemas.openxmlformats.org/officeDocument/2006/relationships/slide" Target="/ppt/slides/slide1.xml" Id="R3c10c169f5924aee" /><Relationship Type="http://schemas.openxmlformats.org/officeDocument/2006/relationships/slide" Target="/ppt/slides/slide2.xml" Id="Re90124d56db741b5" /><Relationship Type="http://schemas.openxmlformats.org/officeDocument/2006/relationships/slide" Target="/ppt/slides/slide3.xml" Id="R5fdd34a12e60455f" /><Relationship Type="http://schemas.openxmlformats.org/officeDocument/2006/relationships/slide" Target="/ppt/slides/slide4.xml" Id="Rcf8b680caf4f4b3e" /><Relationship Type="http://schemas.openxmlformats.org/officeDocument/2006/relationships/slide" Target="/ppt/slides/slide5.xml" Id="Rb515a7de82bd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f9e4a8b60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fbde907e4f3b" /><Relationship Type="http://schemas.openxmlformats.org/officeDocument/2006/relationships/theme" Target="/ppt/slideMasters/theme/theme1.xml" Id="Rc0573fdb2e2f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cfbde907e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b18d9fbe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0d63a734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e0efa8a9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3d803230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edfbae10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