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4fe1bb3b03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fb0f59649940b8"/>
  </p:sldMasterIdLst>
  <p:sldIdLst>
    <p:sldId xmlns:r="http://schemas.openxmlformats.org/officeDocument/2006/relationships" id="256" r:id="R6959285f26b74c78"/>
    <p:sldId xmlns:r="http://schemas.openxmlformats.org/officeDocument/2006/relationships" id="257" r:id="R101021e18edf413c"/>
    <p:sldId xmlns:r="http://schemas.openxmlformats.org/officeDocument/2006/relationships" id="258" r:id="Re92e79f2ccfe4ac1"/>
    <p:sldId xmlns:r="http://schemas.openxmlformats.org/officeDocument/2006/relationships" id="259" r:id="R183aba2b20e84f34"/>
    <p:sldId xmlns:r="http://schemas.openxmlformats.org/officeDocument/2006/relationships" id="260" r:id="R49c6866d61dc45ab"/>
    <p:sldId xmlns:r="http://schemas.openxmlformats.org/officeDocument/2006/relationships" id="261" r:id="R943eacf4ba744e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b0f59649940b8" /><Relationship Type="http://schemas.openxmlformats.org/officeDocument/2006/relationships/slide" Target="/ppt/slides/slide1.xml" Id="R6959285f26b74c78" /><Relationship Type="http://schemas.openxmlformats.org/officeDocument/2006/relationships/slide" Target="/ppt/slides/slide2.xml" Id="R101021e18edf413c" /><Relationship Type="http://schemas.openxmlformats.org/officeDocument/2006/relationships/slide" Target="/ppt/slides/slide3.xml" Id="Re92e79f2ccfe4ac1" /><Relationship Type="http://schemas.openxmlformats.org/officeDocument/2006/relationships/slide" Target="/ppt/slides/slide4.xml" Id="R183aba2b20e84f34" /><Relationship Type="http://schemas.openxmlformats.org/officeDocument/2006/relationships/slide" Target="/ppt/slides/slide5.xml" Id="R49c6866d61dc45ab" /><Relationship Type="http://schemas.openxmlformats.org/officeDocument/2006/relationships/slide" Target="/ppt/slides/slide6.xml" Id="R943eacf4ba744e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57bde2ad947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34897343846f5" /><Relationship Type="http://schemas.openxmlformats.org/officeDocument/2006/relationships/theme" Target="/ppt/slideMasters/theme/theme1.xml" Id="R565fd497748643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34897343846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350194f9d48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92b4a3ef2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571d9195c40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e566204cb4b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8f61c244d41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7fd61b9b949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33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postmottak@sandnes.kommune.no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www.sandnes.kommune.no/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