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4a81c1a0847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071545bb224fba"/>
  </p:sldMasterIdLst>
  <p:sldIdLst>
    <p:sldId xmlns:r="http://schemas.openxmlformats.org/officeDocument/2006/relationships" id="256" r:id="Rfe29a80f4912487f"/>
    <p:sldId xmlns:r="http://schemas.openxmlformats.org/officeDocument/2006/relationships" id="257" r:id="R45ffc41339f94858"/>
    <p:sldId xmlns:r="http://schemas.openxmlformats.org/officeDocument/2006/relationships" id="258" r:id="R0d811d99e7ca42e6"/>
    <p:sldId xmlns:r="http://schemas.openxmlformats.org/officeDocument/2006/relationships" id="259" r:id="Rcc0a4e2697c64972"/>
    <p:sldId xmlns:r="http://schemas.openxmlformats.org/officeDocument/2006/relationships" id="260" r:id="R69bfcc22bc65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71545bb224fba" /><Relationship Type="http://schemas.openxmlformats.org/officeDocument/2006/relationships/slide" Target="/ppt/slides/slide1.xml" Id="Rfe29a80f4912487f" /><Relationship Type="http://schemas.openxmlformats.org/officeDocument/2006/relationships/slide" Target="/ppt/slides/slide2.xml" Id="R45ffc41339f94858" /><Relationship Type="http://schemas.openxmlformats.org/officeDocument/2006/relationships/slide" Target="/ppt/slides/slide3.xml" Id="R0d811d99e7ca42e6" /><Relationship Type="http://schemas.openxmlformats.org/officeDocument/2006/relationships/slide" Target="/ppt/slides/slide4.xml" Id="Rcc0a4e2697c64972" /><Relationship Type="http://schemas.openxmlformats.org/officeDocument/2006/relationships/slide" Target="/ppt/slides/slide5.xml" Id="R69bfcc22bc65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be13bc37b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570a553bb4c41" /><Relationship Type="http://schemas.openxmlformats.org/officeDocument/2006/relationships/theme" Target="/ppt/slideMasters/theme/theme1.xml" Id="Ref3905b23a924b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570a553bb4c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f3e86577b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3c9650ed44e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6ece14c3e40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12416fe0d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fb118277344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VEGÅRSHEI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VEGÅRSHEI KOMMUNE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17 02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post@vegarshei.kommune.no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www.vegarshei.kommune.no/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