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a3a7495f3c44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bf2d9250bb451d"/>
  </p:sldMasterIdLst>
  <p:sldIdLst>
    <p:sldId xmlns:r="http://schemas.openxmlformats.org/officeDocument/2006/relationships" id="256" r:id="R0467d3dee6f04293"/>
    <p:sldId xmlns:r="http://schemas.openxmlformats.org/officeDocument/2006/relationships" id="257" r:id="R8b52051fa1a44d75"/>
    <p:sldId xmlns:r="http://schemas.openxmlformats.org/officeDocument/2006/relationships" id="258" r:id="R246d56e14eb5473e"/>
    <p:sldId xmlns:r="http://schemas.openxmlformats.org/officeDocument/2006/relationships" id="259" r:id="Rfe28d0735f4f4f97"/>
    <p:sldId xmlns:r="http://schemas.openxmlformats.org/officeDocument/2006/relationships" id="260" r:id="R3b8887fa9c10447a"/>
    <p:sldId xmlns:r="http://schemas.openxmlformats.org/officeDocument/2006/relationships" id="261" r:id="R1b2f3c498bf84a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bf2d9250bb451d" /><Relationship Type="http://schemas.openxmlformats.org/officeDocument/2006/relationships/slide" Target="/ppt/slides/slide1.xml" Id="R0467d3dee6f04293" /><Relationship Type="http://schemas.openxmlformats.org/officeDocument/2006/relationships/slide" Target="/ppt/slides/slide2.xml" Id="R8b52051fa1a44d75" /><Relationship Type="http://schemas.openxmlformats.org/officeDocument/2006/relationships/slide" Target="/ppt/slides/slide3.xml" Id="R246d56e14eb5473e" /><Relationship Type="http://schemas.openxmlformats.org/officeDocument/2006/relationships/slide" Target="/ppt/slides/slide4.xml" Id="Rfe28d0735f4f4f97" /><Relationship Type="http://schemas.openxmlformats.org/officeDocument/2006/relationships/slide" Target="/ppt/slides/slide5.xml" Id="R3b8887fa9c10447a" /><Relationship Type="http://schemas.openxmlformats.org/officeDocument/2006/relationships/slide" Target="/ppt/slides/slide6.xml" Id="R1b2f3c498bf84a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c90515fb74e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26443498f465e" /><Relationship Type="http://schemas.openxmlformats.org/officeDocument/2006/relationships/theme" Target="/ppt/slideMasters/theme/theme1.xml" Id="Ree7236d9a5ae4e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926443498f46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fb2871fc347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d57844aad4a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b412def5f41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3da817b964f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21caa9bcc46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919b1597e48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VEGÅRSHEI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17 02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post@vegarshei.kommune.no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www.vegarshei.kommune.no/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