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bcd694cef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0844d8b0845d2"/>
  </p:sldMasterIdLst>
  <p:sldIdLst>
    <p:sldId xmlns:r="http://schemas.openxmlformats.org/officeDocument/2006/relationships" id="256" r:id="R91e85fb33028454f"/>
    <p:sldId xmlns:r="http://schemas.openxmlformats.org/officeDocument/2006/relationships" id="257" r:id="R464c2fc49f394fed"/>
    <p:sldId xmlns:r="http://schemas.openxmlformats.org/officeDocument/2006/relationships" id="258" r:id="Racff3c1b753e4b5e"/>
    <p:sldId xmlns:r="http://schemas.openxmlformats.org/officeDocument/2006/relationships" id="259" r:id="R4da7ec2377bb4ec9"/>
    <p:sldId xmlns:r="http://schemas.openxmlformats.org/officeDocument/2006/relationships" id="260" r:id="R43771b513399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0844d8b0845d2" /><Relationship Type="http://schemas.openxmlformats.org/officeDocument/2006/relationships/slide" Target="/ppt/slides/slide1.xml" Id="R91e85fb33028454f" /><Relationship Type="http://schemas.openxmlformats.org/officeDocument/2006/relationships/slide" Target="/ppt/slides/slide2.xml" Id="R464c2fc49f394fed" /><Relationship Type="http://schemas.openxmlformats.org/officeDocument/2006/relationships/slide" Target="/ppt/slides/slide3.xml" Id="Racff3c1b753e4b5e" /><Relationship Type="http://schemas.openxmlformats.org/officeDocument/2006/relationships/slide" Target="/ppt/slides/slide4.xml" Id="R4da7ec2377bb4ec9" /><Relationship Type="http://schemas.openxmlformats.org/officeDocument/2006/relationships/slide" Target="/ppt/slides/slide5.xml" Id="R43771b513399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9631e75b2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8ea64b1e4776" /><Relationship Type="http://schemas.openxmlformats.org/officeDocument/2006/relationships/theme" Target="/ppt/slideMasters/theme/theme1.xml" Id="Rd28351e7344e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e8ea64b1e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3af1b9f9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4bfbf0d6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fa1721c9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abb6eb34a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2d1da322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KOMMUNE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11 97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