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87cc4175d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e1b7fe3db402e"/>
  </p:sldMasterIdLst>
  <p:sldIdLst>
    <p:sldId xmlns:r="http://schemas.openxmlformats.org/officeDocument/2006/relationships" id="256" r:id="R58c05761a58f462b"/>
    <p:sldId xmlns:r="http://schemas.openxmlformats.org/officeDocument/2006/relationships" id="257" r:id="R55eec930e6344ae1"/>
    <p:sldId xmlns:r="http://schemas.openxmlformats.org/officeDocument/2006/relationships" id="258" r:id="R68e10ecf988f45c5"/>
    <p:sldId xmlns:r="http://schemas.openxmlformats.org/officeDocument/2006/relationships" id="259" r:id="R5b92ebb9fd0c496a"/>
    <p:sldId xmlns:r="http://schemas.openxmlformats.org/officeDocument/2006/relationships" id="260" r:id="R949b00456f3f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e1b7fe3db402e" /><Relationship Type="http://schemas.openxmlformats.org/officeDocument/2006/relationships/slide" Target="/ppt/slides/slide1.xml" Id="R58c05761a58f462b" /><Relationship Type="http://schemas.openxmlformats.org/officeDocument/2006/relationships/slide" Target="/ppt/slides/slide2.xml" Id="R55eec930e6344ae1" /><Relationship Type="http://schemas.openxmlformats.org/officeDocument/2006/relationships/slide" Target="/ppt/slides/slide3.xml" Id="R68e10ecf988f45c5" /><Relationship Type="http://schemas.openxmlformats.org/officeDocument/2006/relationships/slide" Target="/ppt/slides/slide4.xml" Id="R5b92ebb9fd0c496a" /><Relationship Type="http://schemas.openxmlformats.org/officeDocument/2006/relationships/slide" Target="/ppt/slides/slide5.xml" Id="R949b00456f3f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9087e1619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196ed7314a69" /><Relationship Type="http://schemas.openxmlformats.org/officeDocument/2006/relationships/theme" Target="/ppt/slideMasters/theme/theme1.xml" Id="R5d2aec05bda3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e196ed731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9ecc8fa9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4c0d9db5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0231a747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8e4081823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72d0cebc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