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835bd27ea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a40c659ec4a94"/>
  </p:sldMasterIdLst>
  <p:sldIdLst>
    <p:sldId xmlns:r="http://schemas.openxmlformats.org/officeDocument/2006/relationships" id="256" r:id="Rcd620c5c97954ffe"/>
    <p:sldId xmlns:r="http://schemas.openxmlformats.org/officeDocument/2006/relationships" id="257" r:id="Rc9ed65e9525740bb"/>
    <p:sldId xmlns:r="http://schemas.openxmlformats.org/officeDocument/2006/relationships" id="258" r:id="R5ed4188f9dcc49c1"/>
    <p:sldId xmlns:r="http://schemas.openxmlformats.org/officeDocument/2006/relationships" id="259" r:id="Rf3c8a3a4784e481a"/>
    <p:sldId xmlns:r="http://schemas.openxmlformats.org/officeDocument/2006/relationships" id="260" r:id="R0b0cbf83f490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a40c659ec4a94" /><Relationship Type="http://schemas.openxmlformats.org/officeDocument/2006/relationships/slide" Target="/ppt/slides/slide1.xml" Id="Rcd620c5c97954ffe" /><Relationship Type="http://schemas.openxmlformats.org/officeDocument/2006/relationships/slide" Target="/ppt/slides/slide2.xml" Id="Rc9ed65e9525740bb" /><Relationship Type="http://schemas.openxmlformats.org/officeDocument/2006/relationships/slide" Target="/ppt/slides/slide3.xml" Id="R5ed4188f9dcc49c1" /><Relationship Type="http://schemas.openxmlformats.org/officeDocument/2006/relationships/slide" Target="/ppt/slides/slide4.xml" Id="Rf3c8a3a4784e481a" /><Relationship Type="http://schemas.openxmlformats.org/officeDocument/2006/relationships/slide" Target="/ppt/slides/slide5.xml" Id="R0b0cbf83f490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c66a19a51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f234236c24a6b" /><Relationship Type="http://schemas.openxmlformats.org/officeDocument/2006/relationships/theme" Target="/ppt/slideMasters/theme/theme1.xml" Id="Ra8a47507d79d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f234236c2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9ed4d6b59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d2fb348b3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2a361997e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b6275e6e3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fd759959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HÆGEBOSTAD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HÆGEBOSTAD KOMMUNE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Laukrokveien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34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postmottak@haegebostad.kommune.no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www.haegebostad.kommune.no/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