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b803883f0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cbc8574264f8b"/>
  </p:sldMasterIdLst>
  <p:sldIdLst>
    <p:sldId xmlns:r="http://schemas.openxmlformats.org/officeDocument/2006/relationships" id="256" r:id="R49f08a82f8584248"/>
    <p:sldId xmlns:r="http://schemas.openxmlformats.org/officeDocument/2006/relationships" id="257" r:id="R3e6b20f7e0014c51"/>
    <p:sldId xmlns:r="http://schemas.openxmlformats.org/officeDocument/2006/relationships" id="258" r:id="Racc558ecb3664238"/>
    <p:sldId xmlns:r="http://schemas.openxmlformats.org/officeDocument/2006/relationships" id="259" r:id="R15080170d6c34e2b"/>
    <p:sldId xmlns:r="http://schemas.openxmlformats.org/officeDocument/2006/relationships" id="260" r:id="Rc3766068bc4d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cbc8574264f8b" /><Relationship Type="http://schemas.openxmlformats.org/officeDocument/2006/relationships/slide" Target="/ppt/slides/slide1.xml" Id="R49f08a82f8584248" /><Relationship Type="http://schemas.openxmlformats.org/officeDocument/2006/relationships/slide" Target="/ppt/slides/slide2.xml" Id="R3e6b20f7e0014c51" /><Relationship Type="http://schemas.openxmlformats.org/officeDocument/2006/relationships/slide" Target="/ppt/slides/slide3.xml" Id="Racc558ecb3664238" /><Relationship Type="http://schemas.openxmlformats.org/officeDocument/2006/relationships/slide" Target="/ppt/slides/slide4.xml" Id="R15080170d6c34e2b" /><Relationship Type="http://schemas.openxmlformats.org/officeDocument/2006/relationships/slide" Target="/ppt/slides/slide5.xml" Id="Rc3766068bc4d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44cdfa6e14a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85b1c0f344410" /><Relationship Type="http://schemas.openxmlformats.org/officeDocument/2006/relationships/theme" Target="/ppt/slideMasters/theme/theme1.xml" Id="R8802935d11d4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85b1c0f34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d3da1e5f4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3d3ce2c8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657d01fe3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fa2a7dc3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68aaecdc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