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16da99bf4845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542fddc19f4e7b"/>
  </p:sldMasterIdLst>
  <p:sldIdLst>
    <p:sldId xmlns:r="http://schemas.openxmlformats.org/officeDocument/2006/relationships" id="256" r:id="R95fe0e934064465f"/>
    <p:sldId xmlns:r="http://schemas.openxmlformats.org/officeDocument/2006/relationships" id="257" r:id="Re1931a3730aa4350"/>
    <p:sldId xmlns:r="http://schemas.openxmlformats.org/officeDocument/2006/relationships" id="258" r:id="Rbffbb6f2ca914acf"/>
    <p:sldId xmlns:r="http://schemas.openxmlformats.org/officeDocument/2006/relationships" id="259" r:id="Rd7ba5ec2aa01431d"/>
    <p:sldId xmlns:r="http://schemas.openxmlformats.org/officeDocument/2006/relationships" id="260" r:id="Rb2302a029f164915"/>
    <p:sldId xmlns:r="http://schemas.openxmlformats.org/officeDocument/2006/relationships" id="261" r:id="R807cd403b0fa48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542fddc19f4e7b" /><Relationship Type="http://schemas.openxmlformats.org/officeDocument/2006/relationships/slide" Target="/ppt/slides/slide1.xml" Id="R95fe0e934064465f" /><Relationship Type="http://schemas.openxmlformats.org/officeDocument/2006/relationships/slide" Target="/ppt/slides/slide2.xml" Id="Re1931a3730aa4350" /><Relationship Type="http://schemas.openxmlformats.org/officeDocument/2006/relationships/slide" Target="/ppt/slides/slide3.xml" Id="Rbffbb6f2ca914acf" /><Relationship Type="http://schemas.openxmlformats.org/officeDocument/2006/relationships/slide" Target="/ppt/slides/slide4.xml" Id="Rd7ba5ec2aa01431d" /><Relationship Type="http://schemas.openxmlformats.org/officeDocument/2006/relationships/slide" Target="/ppt/slides/slide5.xml" Id="Rb2302a029f164915" /><Relationship Type="http://schemas.openxmlformats.org/officeDocument/2006/relationships/slide" Target="/ppt/slides/slide6.xml" Id="R807cd403b0fa48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373c79df2a4c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31a653473d48c7" /><Relationship Type="http://schemas.openxmlformats.org/officeDocument/2006/relationships/theme" Target="/ppt/slideMasters/theme/theme1.xml" Id="R8eb4c8d93c8547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31a653473d48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c310021dea47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02a86c9de54e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7d4e535df940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40e18aa7fc47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5179c7e5754a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26914a146e44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HEMSEDAL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HEMSEDAL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HEMSEDAL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HEMSEDAL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HEMSEDAL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HEMSEDAL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Hemsedalsvegen 2889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3560 Hemsedal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31 40 88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postmottak@hemsedal.kommune.no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www.hemsedal.kommune.no/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964 952 701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HEMSEDAL KOMMUNE</a:t>
            </a:r>
          </a:p>
        </p:txBody>
      </p:sp>
    </p:spTree>
  </p:cSld>
  <p:clrMapOvr>
    <a:masterClrMapping xmlns:a="http://schemas.openxmlformats.org/drawingml/2006/main"/>
  </p:clrMapOvr>
</p:sld>
</file>