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b22d2e395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07a943eef46ea"/>
  </p:sldMasterIdLst>
  <p:sldIdLst>
    <p:sldId xmlns:r="http://schemas.openxmlformats.org/officeDocument/2006/relationships" id="256" r:id="R508cd35846044a25"/>
    <p:sldId xmlns:r="http://schemas.openxmlformats.org/officeDocument/2006/relationships" id="257" r:id="R9ee858fe12f24876"/>
    <p:sldId xmlns:r="http://schemas.openxmlformats.org/officeDocument/2006/relationships" id="258" r:id="Rda4f5438e1a248e2"/>
    <p:sldId xmlns:r="http://schemas.openxmlformats.org/officeDocument/2006/relationships" id="259" r:id="R4251cacc325140c8"/>
    <p:sldId xmlns:r="http://schemas.openxmlformats.org/officeDocument/2006/relationships" id="260" r:id="R57a1edb9bb9c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07a943eef46ea" /><Relationship Type="http://schemas.openxmlformats.org/officeDocument/2006/relationships/slide" Target="/ppt/slides/slide1.xml" Id="R508cd35846044a25" /><Relationship Type="http://schemas.openxmlformats.org/officeDocument/2006/relationships/slide" Target="/ppt/slides/slide2.xml" Id="R9ee858fe12f24876" /><Relationship Type="http://schemas.openxmlformats.org/officeDocument/2006/relationships/slide" Target="/ppt/slides/slide3.xml" Id="Rda4f5438e1a248e2" /><Relationship Type="http://schemas.openxmlformats.org/officeDocument/2006/relationships/slide" Target="/ppt/slides/slide4.xml" Id="R4251cacc325140c8" /><Relationship Type="http://schemas.openxmlformats.org/officeDocument/2006/relationships/slide" Target="/ppt/slides/slide5.xml" Id="R57a1edb9bb9c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c069f80b4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94bf0a184b4a" /><Relationship Type="http://schemas.openxmlformats.org/officeDocument/2006/relationships/theme" Target="/ppt/slideMasters/theme/theme1.xml" Id="R099a6f6708ec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294bf0a18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2e49d6adc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65d697e8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6dd8d0e0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e46b9a6c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3dc05406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