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5bae9f989e45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2079ec7eb846c1"/>
  </p:sldMasterIdLst>
  <p:sldIdLst>
    <p:sldId xmlns:r="http://schemas.openxmlformats.org/officeDocument/2006/relationships" id="256" r:id="Rd88755e8cec54073"/>
    <p:sldId xmlns:r="http://schemas.openxmlformats.org/officeDocument/2006/relationships" id="257" r:id="Rc3a43a013dcf488e"/>
    <p:sldId xmlns:r="http://schemas.openxmlformats.org/officeDocument/2006/relationships" id="258" r:id="Ree4c37e76f514516"/>
    <p:sldId xmlns:r="http://schemas.openxmlformats.org/officeDocument/2006/relationships" id="259" r:id="R50bc77ef42634a16"/>
    <p:sldId xmlns:r="http://schemas.openxmlformats.org/officeDocument/2006/relationships" id="260" r:id="Ra27617cddd8b49e0"/>
    <p:sldId xmlns:r="http://schemas.openxmlformats.org/officeDocument/2006/relationships" id="261" r:id="Ra00bcb282dd044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2079ec7eb846c1" /><Relationship Type="http://schemas.openxmlformats.org/officeDocument/2006/relationships/slide" Target="/ppt/slides/slide1.xml" Id="Rd88755e8cec54073" /><Relationship Type="http://schemas.openxmlformats.org/officeDocument/2006/relationships/slide" Target="/ppt/slides/slide2.xml" Id="Rc3a43a013dcf488e" /><Relationship Type="http://schemas.openxmlformats.org/officeDocument/2006/relationships/slide" Target="/ppt/slides/slide3.xml" Id="Ree4c37e76f514516" /><Relationship Type="http://schemas.openxmlformats.org/officeDocument/2006/relationships/slide" Target="/ppt/slides/slide4.xml" Id="R50bc77ef42634a16" /><Relationship Type="http://schemas.openxmlformats.org/officeDocument/2006/relationships/slide" Target="/ppt/slides/slide5.xml" Id="Ra27617cddd8b49e0" /><Relationship Type="http://schemas.openxmlformats.org/officeDocument/2006/relationships/slide" Target="/ppt/slides/slide6.xml" Id="Ra00bcb282dd044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df9812522d4b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b00b05533433d" /><Relationship Type="http://schemas.openxmlformats.org/officeDocument/2006/relationships/theme" Target="/ppt/slideMasters/theme/theme1.xml" Id="Rf36970d06d054c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3b00b0553343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328b169754a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69c4b41ff49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b79f53ebd4f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a2576456042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f8f43e4f04e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7be7d9c6f48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02 90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www.gol.kommune.no/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964 952 612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KOMMUNE</a:t>
            </a:r>
          </a:p>
        </p:txBody>
      </p:sp>
    </p:spTree>
  </p:cSld>
  <p:clrMapOvr>
    <a:masterClrMapping xmlns:a="http://schemas.openxmlformats.org/drawingml/2006/main"/>
  </p:clrMapOvr>
</p:sld>
</file>