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d37764544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d468fc65540c5"/>
  </p:sldMasterIdLst>
  <p:sldIdLst>
    <p:sldId xmlns:r="http://schemas.openxmlformats.org/officeDocument/2006/relationships" id="256" r:id="R5c377df6789a4f9e"/>
    <p:sldId xmlns:r="http://schemas.openxmlformats.org/officeDocument/2006/relationships" id="257" r:id="Rcbb41f983d0e409e"/>
    <p:sldId xmlns:r="http://schemas.openxmlformats.org/officeDocument/2006/relationships" id="258" r:id="R0b0cd94ccfd14ef0"/>
    <p:sldId xmlns:r="http://schemas.openxmlformats.org/officeDocument/2006/relationships" id="259" r:id="Rcd9c5f17f4c645f1"/>
    <p:sldId xmlns:r="http://schemas.openxmlformats.org/officeDocument/2006/relationships" id="260" r:id="R72eaf393a8d349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d468fc65540c5" /><Relationship Type="http://schemas.openxmlformats.org/officeDocument/2006/relationships/slide" Target="/ppt/slides/slide1.xml" Id="R5c377df6789a4f9e" /><Relationship Type="http://schemas.openxmlformats.org/officeDocument/2006/relationships/slide" Target="/ppt/slides/slide2.xml" Id="Rcbb41f983d0e409e" /><Relationship Type="http://schemas.openxmlformats.org/officeDocument/2006/relationships/slide" Target="/ppt/slides/slide3.xml" Id="R0b0cd94ccfd14ef0" /><Relationship Type="http://schemas.openxmlformats.org/officeDocument/2006/relationships/slide" Target="/ppt/slides/slide4.xml" Id="Rcd9c5f17f4c645f1" /><Relationship Type="http://schemas.openxmlformats.org/officeDocument/2006/relationships/slide" Target="/ppt/slides/slide5.xml" Id="R72eaf393a8d349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0a018abe8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1ec3f184f428b" /><Relationship Type="http://schemas.openxmlformats.org/officeDocument/2006/relationships/theme" Target="/ppt/slideMasters/theme/theme1.xml" Id="R0ca4d551f8e2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1ec3f184f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b79e18ba1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489ef052a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1621ebe51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d75f1a2fc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e71d449b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NANNESTAD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 KOMMUNE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Teiealleen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postmottak@nannestad.kommune.no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www.nannestad.kommune.no/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