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7c705863a440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ce9755a8a3404c"/>
  </p:sldMasterIdLst>
  <p:sldIdLst>
    <p:sldId xmlns:r="http://schemas.openxmlformats.org/officeDocument/2006/relationships" id="256" r:id="R5d02346bd76c4353"/>
    <p:sldId xmlns:r="http://schemas.openxmlformats.org/officeDocument/2006/relationships" id="257" r:id="Raf8f35bbb0fd4bff"/>
    <p:sldId xmlns:r="http://schemas.openxmlformats.org/officeDocument/2006/relationships" id="258" r:id="R9ca2ecc13fb04ce3"/>
    <p:sldId xmlns:r="http://schemas.openxmlformats.org/officeDocument/2006/relationships" id="259" r:id="R8d19cb788b5a41a9"/>
    <p:sldId xmlns:r="http://schemas.openxmlformats.org/officeDocument/2006/relationships" id="260" r:id="R1be78bd01dfa49f3"/>
    <p:sldId xmlns:r="http://schemas.openxmlformats.org/officeDocument/2006/relationships" id="261" r:id="R6ed6eaa355104b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e9755a8a3404c" /><Relationship Type="http://schemas.openxmlformats.org/officeDocument/2006/relationships/slide" Target="/ppt/slides/slide1.xml" Id="R5d02346bd76c4353" /><Relationship Type="http://schemas.openxmlformats.org/officeDocument/2006/relationships/slide" Target="/ppt/slides/slide2.xml" Id="Raf8f35bbb0fd4bff" /><Relationship Type="http://schemas.openxmlformats.org/officeDocument/2006/relationships/slide" Target="/ppt/slides/slide3.xml" Id="R9ca2ecc13fb04ce3" /><Relationship Type="http://schemas.openxmlformats.org/officeDocument/2006/relationships/slide" Target="/ppt/slides/slide4.xml" Id="R8d19cb788b5a41a9" /><Relationship Type="http://schemas.openxmlformats.org/officeDocument/2006/relationships/slide" Target="/ppt/slides/slide5.xml" Id="R1be78bd01dfa49f3" /><Relationship Type="http://schemas.openxmlformats.org/officeDocument/2006/relationships/slide" Target="/ppt/slides/slide6.xml" Id="R6ed6eaa355104b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398b1b63f4d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6a0420f60445e" /><Relationship Type="http://schemas.openxmlformats.org/officeDocument/2006/relationships/theme" Target="/ppt/slideMasters/theme/theme1.xml" Id="R5cd00c2e8ff348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c6a0420f6044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3a7878d7f4e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61d3eeed14c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f28eb192c42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739c92b624d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0da72a86d4f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a493286ee4a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NANNESTAD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Teiealleen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postmottak@nannestad.kommune.no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www.nannestad.kommune.no/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