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4ea6f2a9346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33d1ec9554f99"/>
  </p:sldMasterIdLst>
  <p:sldIdLst>
    <p:sldId xmlns:r="http://schemas.openxmlformats.org/officeDocument/2006/relationships" id="256" r:id="R1a05d038fb6244b7"/>
    <p:sldId xmlns:r="http://schemas.openxmlformats.org/officeDocument/2006/relationships" id="257" r:id="R03bbd3e848aa4c29"/>
    <p:sldId xmlns:r="http://schemas.openxmlformats.org/officeDocument/2006/relationships" id="258" r:id="R39e233c219494762"/>
    <p:sldId xmlns:r="http://schemas.openxmlformats.org/officeDocument/2006/relationships" id="259" r:id="R9afe054c33f9414f"/>
    <p:sldId xmlns:r="http://schemas.openxmlformats.org/officeDocument/2006/relationships" id="260" r:id="R86ff45b1794b4c80"/>
    <p:sldId xmlns:r="http://schemas.openxmlformats.org/officeDocument/2006/relationships" id="261" r:id="R347a85bca08f42fa"/>
    <p:sldId xmlns:r="http://schemas.openxmlformats.org/officeDocument/2006/relationships" id="262" r:id="Rad6b9b05337e47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33d1ec9554f99" /><Relationship Type="http://schemas.openxmlformats.org/officeDocument/2006/relationships/slide" Target="/ppt/slides/slide1.xml" Id="R1a05d038fb6244b7" /><Relationship Type="http://schemas.openxmlformats.org/officeDocument/2006/relationships/slide" Target="/ppt/slides/slide2.xml" Id="R03bbd3e848aa4c29" /><Relationship Type="http://schemas.openxmlformats.org/officeDocument/2006/relationships/slide" Target="/ppt/slides/slide3.xml" Id="R39e233c219494762" /><Relationship Type="http://schemas.openxmlformats.org/officeDocument/2006/relationships/slide" Target="/ppt/slides/slide4.xml" Id="R9afe054c33f9414f" /><Relationship Type="http://schemas.openxmlformats.org/officeDocument/2006/relationships/slide" Target="/ppt/slides/slide5.xml" Id="R86ff45b1794b4c80" /><Relationship Type="http://schemas.openxmlformats.org/officeDocument/2006/relationships/slide" Target="/ppt/slides/slide6.xml" Id="R347a85bca08f42fa" /><Relationship Type="http://schemas.openxmlformats.org/officeDocument/2006/relationships/slide" Target="/ppt/slides/slide7.xml" Id="Rad6b9b05337e47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0328aafe7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4131d8e684883" /><Relationship Type="http://schemas.openxmlformats.org/officeDocument/2006/relationships/theme" Target="/ppt/slideMasters/theme/theme1.xml" Id="R2efe506e1b19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4131d8e68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47ab439df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457bf3bd64b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af084646c4f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8c7e04ed4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8bc253065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1fee0a15e41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a09960d194a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INGE SLETTHEI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27 291 630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142 150 759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167 452 044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Selsnesvegen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13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964 898 278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