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e6de1c7c214e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33441e27440df"/>
  </p:sldMasterIdLst>
  <p:sldIdLst>
    <p:sldId xmlns:r="http://schemas.openxmlformats.org/officeDocument/2006/relationships" id="256" r:id="R7688395a968d4e65"/>
    <p:sldId xmlns:r="http://schemas.openxmlformats.org/officeDocument/2006/relationships" id="257" r:id="R3400ab3142df4bec"/>
    <p:sldId xmlns:r="http://schemas.openxmlformats.org/officeDocument/2006/relationships" id="258" r:id="R9da236a759904245"/>
    <p:sldId xmlns:r="http://schemas.openxmlformats.org/officeDocument/2006/relationships" id="259" r:id="R5caca871d24647ed"/>
    <p:sldId xmlns:r="http://schemas.openxmlformats.org/officeDocument/2006/relationships" id="260" r:id="R8995b91d5fcd4d8c"/>
    <p:sldId xmlns:r="http://schemas.openxmlformats.org/officeDocument/2006/relationships" id="261" r:id="R64023d3ca10743ee"/>
    <p:sldId xmlns:r="http://schemas.openxmlformats.org/officeDocument/2006/relationships" id="262" r:id="R0cec802290c4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33441e27440df" /><Relationship Type="http://schemas.openxmlformats.org/officeDocument/2006/relationships/slide" Target="/ppt/slides/slide1.xml" Id="R7688395a968d4e65" /><Relationship Type="http://schemas.openxmlformats.org/officeDocument/2006/relationships/slide" Target="/ppt/slides/slide2.xml" Id="R3400ab3142df4bec" /><Relationship Type="http://schemas.openxmlformats.org/officeDocument/2006/relationships/slide" Target="/ppt/slides/slide3.xml" Id="R9da236a759904245" /><Relationship Type="http://schemas.openxmlformats.org/officeDocument/2006/relationships/slide" Target="/ppt/slides/slide4.xml" Id="R5caca871d24647ed" /><Relationship Type="http://schemas.openxmlformats.org/officeDocument/2006/relationships/slide" Target="/ppt/slides/slide5.xml" Id="R8995b91d5fcd4d8c" /><Relationship Type="http://schemas.openxmlformats.org/officeDocument/2006/relationships/slide" Target="/ppt/slides/slide6.xml" Id="R64023d3ca10743ee" /><Relationship Type="http://schemas.openxmlformats.org/officeDocument/2006/relationships/slide" Target="/ppt/slides/slide7.xml" Id="R0cec802290c4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1965ecdc04d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f67b091e048d5" /><Relationship Type="http://schemas.openxmlformats.org/officeDocument/2006/relationships/theme" Target="/ppt/slideMasters/theme/theme1.xml" Id="Rcb711838829c42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f67b091e048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509f36e4640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8ff60e7c8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813d6ff7f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2485ef1a043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81bf7a0904a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e153164db48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c184efc1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