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7b468c788342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fa9303fb044b5b"/>
  </p:sldMasterIdLst>
  <p:sldIdLst>
    <p:sldId xmlns:r="http://schemas.openxmlformats.org/officeDocument/2006/relationships" id="256" r:id="R9fc4559708374648"/>
    <p:sldId xmlns:r="http://schemas.openxmlformats.org/officeDocument/2006/relationships" id="257" r:id="R4bdb7b4f82a943e6"/>
    <p:sldId xmlns:r="http://schemas.openxmlformats.org/officeDocument/2006/relationships" id="258" r:id="Re0af6e316ff7478e"/>
    <p:sldId xmlns:r="http://schemas.openxmlformats.org/officeDocument/2006/relationships" id="259" r:id="R54ab9a5b775b4dae"/>
    <p:sldId xmlns:r="http://schemas.openxmlformats.org/officeDocument/2006/relationships" id="260" r:id="R439326623d064edb"/>
    <p:sldId xmlns:r="http://schemas.openxmlformats.org/officeDocument/2006/relationships" id="261" r:id="Rf07d55b4202e4c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fa9303fb044b5b" /><Relationship Type="http://schemas.openxmlformats.org/officeDocument/2006/relationships/slide" Target="/ppt/slides/slide1.xml" Id="R9fc4559708374648" /><Relationship Type="http://schemas.openxmlformats.org/officeDocument/2006/relationships/slide" Target="/ppt/slides/slide2.xml" Id="R4bdb7b4f82a943e6" /><Relationship Type="http://schemas.openxmlformats.org/officeDocument/2006/relationships/slide" Target="/ppt/slides/slide3.xml" Id="Re0af6e316ff7478e" /><Relationship Type="http://schemas.openxmlformats.org/officeDocument/2006/relationships/slide" Target="/ppt/slides/slide4.xml" Id="R54ab9a5b775b4dae" /><Relationship Type="http://schemas.openxmlformats.org/officeDocument/2006/relationships/slide" Target="/ppt/slides/slide5.xml" Id="R439326623d064edb" /><Relationship Type="http://schemas.openxmlformats.org/officeDocument/2006/relationships/slide" Target="/ppt/slides/slide6.xml" Id="Rf07d55b4202e4c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841384365c41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fb16a729c44696" /><Relationship Type="http://schemas.openxmlformats.org/officeDocument/2006/relationships/theme" Target="/ppt/slideMasters/theme/theme1.xml" Id="R62fa75d9737d4e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fb16a729c446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e44de8e5674ac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463fc64634c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4023636a8a4a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996f3cc414d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ee5060a7ee43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148b76ab8b4d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SØNDAGSSKOLEN NORGE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SØNDAGSSKOLEN NORGE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30 453 578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194 294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2 877 553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38 584 148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43 451 096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1-3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08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post@sondagsskolen.no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www.sondagsskolen.no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964 437 963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SØNDAGSSKOLEN NORGE</a:t>
            </a:r>
          </a:p>
        </p:txBody>
      </p:sp>
    </p:spTree>
  </p:cSld>
  <p:clrMapOvr>
    <a:masterClrMapping xmlns:a="http://schemas.openxmlformats.org/drawingml/2006/main"/>
  </p:clrMapOvr>
</p:sld>
</file>