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c57032220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11cea73894f49"/>
  </p:sldMasterIdLst>
  <p:sldIdLst>
    <p:sldId xmlns:r="http://schemas.openxmlformats.org/officeDocument/2006/relationships" id="256" r:id="R317f7e4e4b4644e8"/>
    <p:sldId xmlns:r="http://schemas.openxmlformats.org/officeDocument/2006/relationships" id="257" r:id="Rc5cfa4a8e4a94cea"/>
    <p:sldId xmlns:r="http://schemas.openxmlformats.org/officeDocument/2006/relationships" id="258" r:id="R95317a09e1fa4c53"/>
    <p:sldId xmlns:r="http://schemas.openxmlformats.org/officeDocument/2006/relationships" id="259" r:id="R68fa046718aa4fde"/>
    <p:sldId xmlns:r="http://schemas.openxmlformats.org/officeDocument/2006/relationships" id="260" r:id="Rfc54d07a35094de3"/>
    <p:sldId xmlns:r="http://schemas.openxmlformats.org/officeDocument/2006/relationships" id="261" r:id="R772e655b4898452a"/>
    <p:sldId xmlns:r="http://schemas.openxmlformats.org/officeDocument/2006/relationships" id="262" r:id="Rd5d01d092b69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11cea73894f49" /><Relationship Type="http://schemas.openxmlformats.org/officeDocument/2006/relationships/slide" Target="/ppt/slides/slide1.xml" Id="R317f7e4e4b4644e8" /><Relationship Type="http://schemas.openxmlformats.org/officeDocument/2006/relationships/slide" Target="/ppt/slides/slide2.xml" Id="Rc5cfa4a8e4a94cea" /><Relationship Type="http://schemas.openxmlformats.org/officeDocument/2006/relationships/slide" Target="/ppt/slides/slide3.xml" Id="R95317a09e1fa4c53" /><Relationship Type="http://schemas.openxmlformats.org/officeDocument/2006/relationships/slide" Target="/ppt/slides/slide4.xml" Id="R68fa046718aa4fde" /><Relationship Type="http://schemas.openxmlformats.org/officeDocument/2006/relationships/slide" Target="/ppt/slides/slide5.xml" Id="Rfc54d07a35094de3" /><Relationship Type="http://schemas.openxmlformats.org/officeDocument/2006/relationships/slide" Target="/ppt/slides/slide6.xml" Id="R772e655b4898452a" /><Relationship Type="http://schemas.openxmlformats.org/officeDocument/2006/relationships/slide" Target="/ppt/slides/slide7.xml" Id="Rd5d01d092b69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a713c575f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331b5db74af5" /><Relationship Type="http://schemas.openxmlformats.org/officeDocument/2006/relationships/theme" Target="/ppt/slideMasters/theme/theme1.xml" Id="R23327778f53e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c331b5db7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ec5cf89a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7751def94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3ae0d6cfd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71975f598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df99a4f3840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9be048d14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69b086c16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HOPE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REKNESKAPSKONTOR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19 177 838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6 872 029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HOPATUNET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KVAMSÅS ODDGEIR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MORTENSBAKKE BERIT ANITA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ELSE BRIT BORTHEIM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964 240 108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