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d33d066c9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d167c622e46ab"/>
  </p:sldMasterIdLst>
  <p:sldIdLst>
    <p:sldId xmlns:r="http://schemas.openxmlformats.org/officeDocument/2006/relationships" id="256" r:id="R0d6e7d7ca9ec48c2"/>
    <p:sldId xmlns:r="http://schemas.openxmlformats.org/officeDocument/2006/relationships" id="257" r:id="R0df4fd43c1af4110"/>
    <p:sldId xmlns:r="http://schemas.openxmlformats.org/officeDocument/2006/relationships" id="258" r:id="R5b3f812034c74277"/>
    <p:sldId xmlns:r="http://schemas.openxmlformats.org/officeDocument/2006/relationships" id="259" r:id="R7f2d1b00e9a448fa"/>
    <p:sldId xmlns:r="http://schemas.openxmlformats.org/officeDocument/2006/relationships" id="260" r:id="Rb231718e6773470b"/>
    <p:sldId xmlns:r="http://schemas.openxmlformats.org/officeDocument/2006/relationships" id="261" r:id="R5c627a0c76f64796"/>
    <p:sldId xmlns:r="http://schemas.openxmlformats.org/officeDocument/2006/relationships" id="262" r:id="Re46e226cdd8f4c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d167c622e46ab" /><Relationship Type="http://schemas.openxmlformats.org/officeDocument/2006/relationships/slide" Target="/ppt/slides/slide1.xml" Id="R0d6e7d7ca9ec48c2" /><Relationship Type="http://schemas.openxmlformats.org/officeDocument/2006/relationships/slide" Target="/ppt/slides/slide2.xml" Id="R0df4fd43c1af4110" /><Relationship Type="http://schemas.openxmlformats.org/officeDocument/2006/relationships/slide" Target="/ppt/slides/slide3.xml" Id="R5b3f812034c74277" /><Relationship Type="http://schemas.openxmlformats.org/officeDocument/2006/relationships/slide" Target="/ppt/slides/slide4.xml" Id="R7f2d1b00e9a448fa" /><Relationship Type="http://schemas.openxmlformats.org/officeDocument/2006/relationships/slide" Target="/ppt/slides/slide5.xml" Id="Rb231718e6773470b" /><Relationship Type="http://schemas.openxmlformats.org/officeDocument/2006/relationships/slide" Target="/ppt/slides/slide6.xml" Id="R5c627a0c76f64796" /><Relationship Type="http://schemas.openxmlformats.org/officeDocument/2006/relationships/slide" Target="/ppt/slides/slide7.xml" Id="Re46e226cdd8f4c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c4ab01b0f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677ee2b8641d2" /><Relationship Type="http://schemas.openxmlformats.org/officeDocument/2006/relationships/theme" Target="/ppt/slideMasters/theme/theme1.xml" Id="R41f82b31d82d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677ee2b86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cb154b8fa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cb7411391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ee542a51e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2c70538c3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47e8a7cf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6978bce7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13c6dabc1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9 553 164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9 606 164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FRODE GOGSTAD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RAASTAD KAJA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 –  17,9 %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964 199 833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INVEST SANDEFJORD AS</a:t>
            </a:r>
          </a:p>
        </p:txBody>
      </p:sp>
    </p:spTree>
  </p:cSld>
  <p:clrMapOvr>
    <a:masterClrMapping xmlns:a="http://schemas.openxmlformats.org/drawingml/2006/main"/>
  </p:clrMapOvr>
</p:sld>
</file>