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8aaada30c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a292832eb4c4d"/>
  </p:sldMasterIdLst>
  <p:sldIdLst>
    <p:sldId xmlns:r="http://schemas.openxmlformats.org/officeDocument/2006/relationships" id="256" r:id="Re2a5795234b34527"/>
    <p:sldId xmlns:r="http://schemas.openxmlformats.org/officeDocument/2006/relationships" id="257" r:id="Rf1c439bb1e144bae"/>
    <p:sldId xmlns:r="http://schemas.openxmlformats.org/officeDocument/2006/relationships" id="258" r:id="Ref99a2a6079d4cbc"/>
    <p:sldId xmlns:r="http://schemas.openxmlformats.org/officeDocument/2006/relationships" id="259" r:id="R6cff0d80f9a54de8"/>
    <p:sldId xmlns:r="http://schemas.openxmlformats.org/officeDocument/2006/relationships" id="260" r:id="R78ed5bdb1d6d4875"/>
    <p:sldId xmlns:r="http://schemas.openxmlformats.org/officeDocument/2006/relationships" id="261" r:id="R13056952a1f3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a292832eb4c4d" /><Relationship Type="http://schemas.openxmlformats.org/officeDocument/2006/relationships/slide" Target="/ppt/slides/slide1.xml" Id="Re2a5795234b34527" /><Relationship Type="http://schemas.openxmlformats.org/officeDocument/2006/relationships/slide" Target="/ppt/slides/slide2.xml" Id="Rf1c439bb1e144bae" /><Relationship Type="http://schemas.openxmlformats.org/officeDocument/2006/relationships/slide" Target="/ppt/slides/slide3.xml" Id="Ref99a2a6079d4cbc" /><Relationship Type="http://schemas.openxmlformats.org/officeDocument/2006/relationships/slide" Target="/ppt/slides/slide4.xml" Id="R6cff0d80f9a54de8" /><Relationship Type="http://schemas.openxmlformats.org/officeDocument/2006/relationships/slide" Target="/ppt/slides/slide5.xml" Id="R78ed5bdb1d6d4875" /><Relationship Type="http://schemas.openxmlformats.org/officeDocument/2006/relationships/slide" Target="/ppt/slides/slide6.xml" Id="R13056952a1f3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a8e1ecefa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ed381dc346e7" /><Relationship Type="http://schemas.openxmlformats.org/officeDocument/2006/relationships/theme" Target="/ppt/slideMasters/theme/theme1.xml" Id="Rcdbe62d00f60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1ed381dc3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d310502d3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1046e3cbf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67cae0d58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c72f85317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dcc1b7f37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f2b6ff360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