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7bead2440a44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46907d37b949aa"/>
  </p:sldMasterIdLst>
  <p:sldIdLst>
    <p:sldId xmlns:r="http://schemas.openxmlformats.org/officeDocument/2006/relationships" id="256" r:id="Rcdb63240354b4bac"/>
    <p:sldId xmlns:r="http://schemas.openxmlformats.org/officeDocument/2006/relationships" id="257" r:id="R1fc4506b425545e7"/>
    <p:sldId xmlns:r="http://schemas.openxmlformats.org/officeDocument/2006/relationships" id="258" r:id="R3de1d885a7b04136"/>
    <p:sldId xmlns:r="http://schemas.openxmlformats.org/officeDocument/2006/relationships" id="259" r:id="R17b193cb88e742bc"/>
    <p:sldId xmlns:r="http://schemas.openxmlformats.org/officeDocument/2006/relationships" id="260" r:id="R0fb93dfe06e544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6907d37b949aa" /><Relationship Type="http://schemas.openxmlformats.org/officeDocument/2006/relationships/slide" Target="/ppt/slides/slide1.xml" Id="Rcdb63240354b4bac" /><Relationship Type="http://schemas.openxmlformats.org/officeDocument/2006/relationships/slide" Target="/ppt/slides/slide2.xml" Id="R1fc4506b425545e7" /><Relationship Type="http://schemas.openxmlformats.org/officeDocument/2006/relationships/slide" Target="/ppt/slides/slide3.xml" Id="R3de1d885a7b04136" /><Relationship Type="http://schemas.openxmlformats.org/officeDocument/2006/relationships/slide" Target="/ppt/slides/slide4.xml" Id="R17b193cb88e742bc" /><Relationship Type="http://schemas.openxmlformats.org/officeDocument/2006/relationships/slide" Target="/ppt/slides/slide5.xml" Id="R0fb93dfe06e544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7d30c7ad444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5364a56a24728" /><Relationship Type="http://schemas.openxmlformats.org/officeDocument/2006/relationships/theme" Target="/ppt/slideMasters/theme/theme1.xml" Id="Rf635bf2de8024c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5364a56a247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5ad1a2a6341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203f4cfbb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c48cdcfe647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35f869fa742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772a57ec84a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