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c9bdd2ee524a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94bac779f44427"/>
  </p:sldMasterIdLst>
  <p:sldIdLst>
    <p:sldId xmlns:r="http://schemas.openxmlformats.org/officeDocument/2006/relationships" id="256" r:id="Rf9d1a9ef8e954610"/>
    <p:sldId xmlns:r="http://schemas.openxmlformats.org/officeDocument/2006/relationships" id="257" r:id="R075febba2dd64051"/>
    <p:sldId xmlns:r="http://schemas.openxmlformats.org/officeDocument/2006/relationships" id="258" r:id="R0be3800a5b834dfe"/>
    <p:sldId xmlns:r="http://schemas.openxmlformats.org/officeDocument/2006/relationships" id="259" r:id="Rcdc635b6de8f4a70"/>
    <p:sldId xmlns:r="http://schemas.openxmlformats.org/officeDocument/2006/relationships" id="260" r:id="Re4ddb06f96794b53"/>
    <p:sldId xmlns:r="http://schemas.openxmlformats.org/officeDocument/2006/relationships" id="261" r:id="R26d98ebea36e490a"/>
    <p:sldId xmlns:r="http://schemas.openxmlformats.org/officeDocument/2006/relationships" id="262" r:id="R725af4c0169f4b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4bac779f44427" /><Relationship Type="http://schemas.openxmlformats.org/officeDocument/2006/relationships/slide" Target="/ppt/slides/slide1.xml" Id="Rf9d1a9ef8e954610" /><Relationship Type="http://schemas.openxmlformats.org/officeDocument/2006/relationships/slide" Target="/ppt/slides/slide2.xml" Id="R075febba2dd64051" /><Relationship Type="http://schemas.openxmlformats.org/officeDocument/2006/relationships/slide" Target="/ppt/slides/slide3.xml" Id="R0be3800a5b834dfe" /><Relationship Type="http://schemas.openxmlformats.org/officeDocument/2006/relationships/slide" Target="/ppt/slides/slide4.xml" Id="Rcdc635b6de8f4a70" /><Relationship Type="http://schemas.openxmlformats.org/officeDocument/2006/relationships/slide" Target="/ppt/slides/slide5.xml" Id="Re4ddb06f96794b53" /><Relationship Type="http://schemas.openxmlformats.org/officeDocument/2006/relationships/slide" Target="/ppt/slides/slide6.xml" Id="R26d98ebea36e490a" /><Relationship Type="http://schemas.openxmlformats.org/officeDocument/2006/relationships/slide" Target="/ppt/slides/slide7.xml" Id="R725af4c0169f4b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d09d2882734b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d8ee036f54dd3" /><Relationship Type="http://schemas.openxmlformats.org/officeDocument/2006/relationships/theme" Target="/ppt/slideMasters/theme/theme1.xml" Id="R389dc3cb6250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8d8ee036f54d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1f8a730ba4d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4758c615e43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df08a866144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68b5bd3b442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b93bea0974b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bf363260f40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d05420b444c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MILJØ BYGG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 BYGG 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5 368 941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1 050 164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8 799 696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21 561 783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HELGE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Kronstadveien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14 14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mbvas@broadpark.no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963 763 921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