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169f5033249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fad7c164c54c6d"/>
  </p:sldMasterIdLst>
  <p:sldIdLst>
    <p:sldId xmlns:r="http://schemas.openxmlformats.org/officeDocument/2006/relationships" id="256" r:id="R1394a60d268c40a7"/>
    <p:sldId xmlns:r="http://schemas.openxmlformats.org/officeDocument/2006/relationships" id="257" r:id="R03a62eda1d6844e6"/>
    <p:sldId xmlns:r="http://schemas.openxmlformats.org/officeDocument/2006/relationships" id="258" r:id="R1e289d7ad56f4c70"/>
    <p:sldId xmlns:r="http://schemas.openxmlformats.org/officeDocument/2006/relationships" id="259" r:id="R8df379e213724988"/>
    <p:sldId xmlns:r="http://schemas.openxmlformats.org/officeDocument/2006/relationships" id="260" r:id="Rf5466879791d4408"/>
    <p:sldId xmlns:r="http://schemas.openxmlformats.org/officeDocument/2006/relationships" id="261" r:id="R3d53322e498044f4"/>
    <p:sldId xmlns:r="http://schemas.openxmlformats.org/officeDocument/2006/relationships" id="262" r:id="R43b3271afacc49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ad7c164c54c6d" /><Relationship Type="http://schemas.openxmlformats.org/officeDocument/2006/relationships/slide" Target="/ppt/slides/slide1.xml" Id="R1394a60d268c40a7" /><Relationship Type="http://schemas.openxmlformats.org/officeDocument/2006/relationships/slide" Target="/ppt/slides/slide2.xml" Id="R03a62eda1d6844e6" /><Relationship Type="http://schemas.openxmlformats.org/officeDocument/2006/relationships/slide" Target="/ppt/slides/slide3.xml" Id="R1e289d7ad56f4c70" /><Relationship Type="http://schemas.openxmlformats.org/officeDocument/2006/relationships/slide" Target="/ppt/slides/slide4.xml" Id="R8df379e213724988" /><Relationship Type="http://schemas.openxmlformats.org/officeDocument/2006/relationships/slide" Target="/ppt/slides/slide5.xml" Id="Rf5466879791d4408" /><Relationship Type="http://schemas.openxmlformats.org/officeDocument/2006/relationships/slide" Target="/ppt/slides/slide6.xml" Id="R3d53322e498044f4" /><Relationship Type="http://schemas.openxmlformats.org/officeDocument/2006/relationships/slide" Target="/ppt/slides/slide7.xml" Id="R43b3271afacc49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a39a5b6cf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eba2e6664fc3" /><Relationship Type="http://schemas.openxmlformats.org/officeDocument/2006/relationships/theme" Target="/ppt/slideMasters/theme/theme1.xml" Id="R48f7fe6b00b445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85eba2e666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2b9c660b3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5b9654b10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9f991587f47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89504469149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b6dd5cfd7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467e620d749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f0536938c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TOPCAMP MOSJØEN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MOSJØEN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7 387 814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428 683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11 623 628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963 671 539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