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fff549c159142b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4a0a1a3561c47fa"/>
  </p:sldMasterIdLst>
  <p:sldIdLst>
    <p:sldId xmlns:r="http://schemas.openxmlformats.org/officeDocument/2006/relationships" id="256" r:id="R24cba4a8d5b148d6"/>
    <p:sldId xmlns:r="http://schemas.openxmlformats.org/officeDocument/2006/relationships" id="257" r:id="R2cc6bd7644ca49b0"/>
    <p:sldId xmlns:r="http://schemas.openxmlformats.org/officeDocument/2006/relationships" id="258" r:id="R0cc756e4557546c3"/>
    <p:sldId xmlns:r="http://schemas.openxmlformats.org/officeDocument/2006/relationships" id="259" r:id="Rf4f041e369d54777"/>
    <p:sldId xmlns:r="http://schemas.openxmlformats.org/officeDocument/2006/relationships" id="260" r:id="Rbb0289bf29694cfb"/>
    <p:sldId xmlns:r="http://schemas.openxmlformats.org/officeDocument/2006/relationships" id="261" r:id="Rbb18ce9de8c0429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4a0a1a3561c47fa" /><Relationship Type="http://schemas.openxmlformats.org/officeDocument/2006/relationships/slide" Target="/ppt/slides/slide1.xml" Id="R24cba4a8d5b148d6" /><Relationship Type="http://schemas.openxmlformats.org/officeDocument/2006/relationships/slide" Target="/ppt/slides/slide2.xml" Id="R2cc6bd7644ca49b0" /><Relationship Type="http://schemas.openxmlformats.org/officeDocument/2006/relationships/slide" Target="/ppt/slides/slide3.xml" Id="R0cc756e4557546c3" /><Relationship Type="http://schemas.openxmlformats.org/officeDocument/2006/relationships/slide" Target="/ppt/slides/slide4.xml" Id="Rf4f041e369d54777" /><Relationship Type="http://schemas.openxmlformats.org/officeDocument/2006/relationships/slide" Target="/ppt/slides/slide5.xml" Id="Rbb0289bf29694cfb" /><Relationship Type="http://schemas.openxmlformats.org/officeDocument/2006/relationships/slide" Target="/ppt/slides/slide6.xml" Id="Rbb18ce9de8c0429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adc564cfacc49a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f6c572e1234ee6" /><Relationship Type="http://schemas.openxmlformats.org/officeDocument/2006/relationships/theme" Target="/ppt/slideMasters/theme/theme1.xml" Id="R360a047539a74d3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af6c572e1234ee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78d44871a04f3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b89e2b6a1f4c1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72c50f10ee4e2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3cc7136544441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0d88bc4e4747e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d914d0fc1f4bb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DEN EVANGELISK LUTHERSKE FRIKIRKE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DEN EVANGELISK LUTHERSKE FRIKIRKE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DEN EVANGELISK LUTHERSKE FRIKIRKE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DEN EVANGELISK LUTHERSKE FRIKIRKE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DEN EVANGELISK LUTHERSKE FRIKIRKE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DEN EVANGELISK LUTHERSKE FRIKIRKE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68 286 277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−5 689 457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1 075 865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80 722 838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88 015 607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DEN EVANGELISK LUTHERSKE FRIKIRKE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Pilestredet 69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0350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74 86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post@frikirken.no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www.frikirken.no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963 558 406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DEN EVANGELISK LUTHERSKE FRIKIRKE</a:t>
            </a:r>
          </a:p>
        </p:txBody>
      </p:sp>
    </p:spTree>
  </p:cSld>
  <p:clrMapOvr>
    <a:masterClrMapping xmlns:a="http://schemas.openxmlformats.org/drawingml/2006/main"/>
  </p:clrMapOvr>
</p:sld>
</file>